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3" r:id="rId3"/>
  </p:sldMasterIdLst>
  <p:notesMasterIdLst>
    <p:notesMasterId r:id="rId38"/>
  </p:notesMasterIdLst>
  <p:handoutMasterIdLst>
    <p:handoutMasterId r:id="rId39"/>
  </p:handoutMasterIdLst>
  <p:sldIdLst>
    <p:sldId id="257" r:id="rId4"/>
    <p:sldId id="272" r:id="rId5"/>
    <p:sldId id="298" r:id="rId6"/>
    <p:sldId id="267" r:id="rId7"/>
    <p:sldId id="313" r:id="rId8"/>
    <p:sldId id="314" r:id="rId9"/>
    <p:sldId id="315" r:id="rId10"/>
    <p:sldId id="316" r:id="rId11"/>
    <p:sldId id="317" r:id="rId12"/>
    <p:sldId id="324" r:id="rId13"/>
    <p:sldId id="325" r:id="rId14"/>
    <p:sldId id="293" r:id="rId15"/>
    <p:sldId id="278" r:id="rId16"/>
    <p:sldId id="295" r:id="rId17"/>
    <p:sldId id="299" r:id="rId18"/>
    <p:sldId id="301" r:id="rId19"/>
    <p:sldId id="302" r:id="rId20"/>
    <p:sldId id="326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27" r:id="rId29"/>
    <p:sldId id="318" r:id="rId30"/>
    <p:sldId id="319" r:id="rId31"/>
    <p:sldId id="320" r:id="rId32"/>
    <p:sldId id="328" r:id="rId33"/>
    <p:sldId id="321" r:id="rId34"/>
    <p:sldId id="322" r:id="rId35"/>
    <p:sldId id="323" r:id="rId36"/>
    <p:sldId id="329" r:id="rId37"/>
  </p:sldIdLst>
  <p:sldSz cx="9144000" cy="6858000" type="screen4x3"/>
  <p:notesSz cx="6858000" cy="9144000"/>
  <p:custDataLst>
    <p:tags r:id="rId40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006666"/>
    <a:srgbClr val="33CCFF"/>
    <a:srgbClr val="009999"/>
    <a:srgbClr val="FF3300"/>
    <a:srgbClr val="00CC99"/>
    <a:srgbClr val="FF6600"/>
    <a:srgbClr val="00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5179" autoAdjust="0"/>
  </p:normalViewPr>
  <p:slideViewPr>
    <p:cSldViewPr snapToGrid="0">
      <p:cViewPr varScale="1">
        <p:scale>
          <a:sx n="67" d="100"/>
          <a:sy n="67" d="100"/>
        </p:scale>
        <p:origin x="123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5E7DD-4C5A-4035-9D62-0010E14C5E7F}" type="datetimeFigureOut">
              <a:rPr lang="id-ID" smtClean="0"/>
              <a:t>28/09/2020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F3DF3-192A-4536-8371-F74BF96F1665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F80BB-1EA1-41D5-88FC-A8DCEC8A3026}" type="datetimeFigureOut">
              <a:rPr lang="id-ID" smtClean="0"/>
              <a:pPr/>
              <a:t>28/09/2020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B1EE1-D6D6-46C5-A90E-B77B45B0310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576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C8AE-D5F1-4D0A-8B34-2A90F4BD4F17}" type="datetimeFigureOut">
              <a:rPr lang="id-ID" smtClean="0"/>
              <a:pPr/>
              <a:t>28/09/2020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435-A8A7-4239-9004-0F63686F92E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502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C8AE-D5F1-4D0A-8B34-2A90F4BD4F17}" type="datetimeFigureOut">
              <a:rPr lang="id-ID" smtClean="0"/>
              <a:pPr/>
              <a:t>28/09/2020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435-A8A7-4239-9004-0F63686F92E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254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C8AE-D5F1-4D0A-8B34-2A90F4BD4F17}" type="datetimeFigureOut">
              <a:rPr lang="id-ID" smtClean="0"/>
              <a:pPr/>
              <a:t>28/09/2020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435-A8A7-4239-9004-0F63686F92E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861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709" y="3043730"/>
            <a:ext cx="4104647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3001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9/28/2020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0723" y="5357596"/>
            <a:ext cx="4111277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513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9/28/2020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49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9/28/2020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08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9/28/2020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01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9/28/2020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42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4004" y="2870634"/>
            <a:ext cx="4449167" cy="711081"/>
          </a:xfrm>
        </p:spPr>
        <p:txBody>
          <a:bodyPr>
            <a:normAutofit/>
          </a:bodyPr>
          <a:lstStyle>
            <a:lvl1pPr algn="ctr">
              <a:defRPr sz="2701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9/28/2020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3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709" y="3124200"/>
            <a:ext cx="8217163" cy="2137870"/>
          </a:xfrm>
        </p:spPr>
        <p:txBody>
          <a:bodyPr lIns="0" tIns="0" rIns="0" bIns="0" anchor="b" anchorCtr="0">
            <a:noAutofit/>
          </a:bodyPr>
          <a:lstStyle>
            <a:lvl1pPr algn="ctr">
              <a:defRPr lang="en-US" sz="3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0723" y="5438066"/>
            <a:ext cx="8230435" cy="657934"/>
          </a:xfrm>
        </p:spPr>
        <p:txBody>
          <a:bodyPr lIns="0" rIns="0">
            <a:normAutofit/>
          </a:bodyPr>
          <a:lstStyle>
            <a:lvl1pPr marL="0" indent="0" algn="ctr">
              <a:buFontTx/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756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0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C8AE-D5F1-4D0A-8B34-2A90F4BD4F17}" type="datetimeFigureOut">
              <a:rPr lang="id-ID" smtClean="0"/>
              <a:pPr/>
              <a:t>28/09/2020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435-A8A7-4239-9004-0F63686F92E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9080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41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9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81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13293" y="1066800"/>
            <a:ext cx="3144069" cy="762000"/>
          </a:xfrm>
        </p:spPr>
        <p:txBody>
          <a:bodyPr>
            <a:noAutofit/>
          </a:bodyPr>
          <a:lstStyle>
            <a:lvl1pPr>
              <a:defRPr sz="30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13293" y="2057400"/>
            <a:ext cx="3144069" cy="381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422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4005" y="2870635"/>
            <a:ext cx="4449167" cy="711081"/>
          </a:xfrm>
        </p:spPr>
        <p:txBody>
          <a:bodyPr>
            <a:normAutofit/>
          </a:bodyPr>
          <a:lstStyle>
            <a:lvl1pPr algn="ctr">
              <a:defRPr sz="27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8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C8AE-D5F1-4D0A-8B34-2A90F4BD4F17}" type="datetimeFigureOut">
              <a:rPr lang="id-ID" smtClean="0"/>
              <a:pPr/>
              <a:t>28/09/2020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435-A8A7-4239-9004-0F63686F92E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721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C8AE-D5F1-4D0A-8B34-2A90F4BD4F17}" type="datetimeFigureOut">
              <a:rPr lang="id-ID" smtClean="0"/>
              <a:pPr/>
              <a:t>28/09/2020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435-A8A7-4239-9004-0F63686F92E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962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C8AE-D5F1-4D0A-8B34-2A90F4BD4F17}" type="datetimeFigureOut">
              <a:rPr lang="id-ID" smtClean="0"/>
              <a:pPr/>
              <a:t>28/09/2020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435-A8A7-4239-9004-0F63686F92E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564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C8AE-D5F1-4D0A-8B34-2A90F4BD4F17}" type="datetimeFigureOut">
              <a:rPr lang="id-ID" smtClean="0"/>
              <a:pPr/>
              <a:t>28/09/2020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435-A8A7-4239-9004-0F63686F92E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330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C8AE-D5F1-4D0A-8B34-2A90F4BD4F17}" type="datetimeFigureOut">
              <a:rPr lang="id-ID" smtClean="0"/>
              <a:pPr/>
              <a:t>28/09/2020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435-A8A7-4239-9004-0F63686F92E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685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C8AE-D5F1-4D0A-8B34-2A90F4BD4F17}" type="datetimeFigureOut">
              <a:rPr lang="id-ID" smtClean="0"/>
              <a:pPr/>
              <a:t>28/09/2020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435-A8A7-4239-9004-0F63686F92E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061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C8AE-D5F1-4D0A-8B34-2A90F4BD4F17}" type="datetimeFigureOut">
              <a:rPr lang="id-ID" smtClean="0"/>
              <a:pPr/>
              <a:t>28/09/2020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435-A8A7-4239-9004-0F63686F92E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555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0C8AE-D5F1-4D0A-8B34-2A90F4BD4F17}" type="datetimeFigureOut">
              <a:rPr lang="id-ID" smtClean="0"/>
              <a:pPr/>
              <a:t>28/09/2020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CA435-A8A7-4239-9004-0F63686F92E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340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8426"/>
            <a:ext cx="8229600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8987"/>
              <a:t>9/28/2020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8987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9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914484" rtl="0" eaLnBrk="1" latinLnBrk="0" hangingPunct="1">
        <a:spcBef>
          <a:spcPct val="0"/>
        </a:spcBef>
        <a:buNone/>
        <a:defRPr sz="270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84" rtl="0" eaLnBrk="1" latinLnBrk="0" hangingPunct="1">
        <a:spcBef>
          <a:spcPct val="20000"/>
        </a:spcBef>
        <a:buFontTx/>
        <a:buNone/>
        <a:defRPr sz="135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42" indent="0" algn="l" defTabSz="914484" rtl="0" eaLnBrk="1" latinLnBrk="0" hangingPunct="1">
        <a:spcBef>
          <a:spcPct val="20000"/>
        </a:spcBef>
        <a:buFontTx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83" indent="0" algn="l" defTabSz="914484" rtl="0" eaLnBrk="1" latinLnBrk="0" hangingPunct="1">
        <a:spcBef>
          <a:spcPct val="20000"/>
        </a:spcBef>
        <a:buFontTx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726" indent="0" algn="l" defTabSz="914484" rtl="0" eaLnBrk="1" latinLnBrk="0" hangingPunct="1">
        <a:spcBef>
          <a:spcPct val="20000"/>
        </a:spcBef>
        <a:buFontTx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967" indent="0" algn="l" defTabSz="914484" rtl="0" eaLnBrk="1" latinLnBrk="0" hangingPunct="1">
        <a:spcBef>
          <a:spcPct val="20000"/>
        </a:spcBef>
        <a:buFontTx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830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6pPr>
      <a:lvl7pPr marL="2972073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7pPr>
      <a:lvl8pPr marL="3429314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8pPr>
      <a:lvl9pPr marL="3886556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8426"/>
            <a:ext cx="82296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0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40"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3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0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0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xStyles>
    <p:titleStyle>
      <a:lvl1pPr algn="l" defTabSz="914240" rtl="0" eaLnBrk="1" latinLnBrk="0" hangingPunct="1">
        <a:spcBef>
          <a:spcPct val="0"/>
        </a:spcBef>
        <a:buNone/>
        <a:defRPr sz="27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240" rtl="0" eaLnBrk="1" latinLnBrk="0" hangingPunct="1">
        <a:spcBef>
          <a:spcPct val="20000"/>
        </a:spcBef>
        <a:buFontTx/>
        <a:buNone/>
        <a:defRPr sz="135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21" indent="0" algn="l" defTabSz="914240" rtl="0" eaLnBrk="1" latinLnBrk="0" hangingPunct="1">
        <a:spcBef>
          <a:spcPct val="20000"/>
        </a:spcBef>
        <a:buFontTx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240" indent="0" algn="l" defTabSz="914240" rtl="0" eaLnBrk="1" latinLnBrk="0" hangingPunct="1">
        <a:spcBef>
          <a:spcPct val="20000"/>
        </a:spcBef>
        <a:buFontTx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360" indent="0" algn="l" defTabSz="914240" rtl="0" eaLnBrk="1" latinLnBrk="0" hangingPunct="1">
        <a:spcBef>
          <a:spcPct val="20000"/>
        </a:spcBef>
        <a:buFontTx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480" indent="0" algn="l" defTabSz="914240" rtl="0" eaLnBrk="1" latinLnBrk="0" hangingPunct="1">
        <a:spcBef>
          <a:spcPct val="20000"/>
        </a:spcBef>
        <a:buFontTx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16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gif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-297"/>
            <a:ext cx="9144793" cy="6858594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63419" y="2727623"/>
            <a:ext cx="8217163" cy="9819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240" rtl="0" eaLnBrk="1" latinLnBrk="0" hangingPunct="1">
              <a:spcBef>
                <a:spcPct val="0"/>
              </a:spcBef>
              <a:buNone/>
              <a:defRPr lang="en-US" sz="3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>
                <a:solidFill>
                  <a:srgbClr val="002060"/>
                </a:solidFill>
              </a:rPr>
              <a:t>SISTEM KEUANGAN &amp; PEMBAYARAN MAHASISWA </a:t>
            </a:r>
            <a:r>
              <a:rPr lang="en-US" dirty="0">
                <a:solidFill>
                  <a:srgbClr val="002060"/>
                </a:solidFill>
              </a:rPr>
              <a:t>BARU </a:t>
            </a:r>
            <a:r>
              <a:rPr lang="id-ID" dirty="0">
                <a:solidFill>
                  <a:srgbClr val="002060"/>
                </a:solidFill>
              </a:rPr>
              <a:t>TA.20</a:t>
            </a:r>
            <a:r>
              <a:rPr lang="en-US" dirty="0">
                <a:solidFill>
                  <a:srgbClr val="002060"/>
                </a:solidFill>
              </a:rPr>
              <a:t>20</a:t>
            </a:r>
            <a:r>
              <a:rPr lang="id-ID" dirty="0">
                <a:solidFill>
                  <a:srgbClr val="002060"/>
                </a:solidFill>
              </a:rPr>
              <a:t>/20</a:t>
            </a:r>
            <a:r>
              <a:rPr lang="en-US" dirty="0">
                <a:solidFill>
                  <a:srgbClr val="002060"/>
                </a:solidFill>
              </a:rPr>
              <a:t>21</a:t>
            </a:r>
            <a:endParaRPr lang="id-ID" dirty="0">
              <a:solidFill>
                <a:srgbClr val="002060"/>
              </a:solidFill>
            </a:endParaRPr>
          </a:p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Oleh:</a:t>
            </a:r>
          </a:p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400" dirty="0">
                <a:solidFill>
                  <a:srgbClr val="002060"/>
                </a:solidFill>
              </a:rPr>
              <a:t>Nedi Hendri, S.E., M.Si., Ak., CA.</a:t>
            </a:r>
            <a:r>
              <a:rPr lang="en-US" sz="2400" dirty="0">
                <a:solidFill>
                  <a:srgbClr val="002060"/>
                </a:solidFill>
              </a:rPr>
              <a:t>, ACPA., CPA., CRA.</a:t>
            </a:r>
            <a:endParaRPr lang="id-ID" sz="2400" dirty="0">
              <a:solidFill>
                <a:srgbClr val="002060"/>
              </a:solidFill>
            </a:endParaRPr>
          </a:p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400" dirty="0">
                <a:solidFill>
                  <a:srgbClr val="002060"/>
                </a:solidFill>
              </a:rPr>
              <a:t>Kepala Biro Administrasi Keuangan</a:t>
            </a:r>
          </a:p>
        </p:txBody>
      </p:sp>
    </p:spTree>
    <p:extLst>
      <p:ext uri="{BB962C8B-B14F-4D97-AF65-F5344CB8AC3E}">
        <p14:creationId xmlns:p14="http://schemas.microsoft.com/office/powerpoint/2010/main" val="281542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177" y="208586"/>
            <a:ext cx="4386712" cy="61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13234" y="-738060"/>
            <a:ext cx="5862541" cy="828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0" y="6434667"/>
            <a:ext cx="9144000" cy="423333"/>
            <a:chOff x="0" y="6434667"/>
            <a:chExt cx="9144000" cy="423333"/>
          </a:xfrm>
        </p:grpSpPr>
        <p:grpSp>
          <p:nvGrpSpPr>
            <p:cNvPr id="4" name="Group 2"/>
            <p:cNvGrpSpPr/>
            <p:nvPr/>
          </p:nvGrpSpPr>
          <p:grpSpPr>
            <a:xfrm>
              <a:off x="0" y="6434667"/>
              <a:ext cx="9144000" cy="423333"/>
              <a:chOff x="0" y="6434667"/>
              <a:chExt cx="9144000" cy="423333"/>
            </a:xfrm>
          </p:grpSpPr>
          <p:grpSp>
            <p:nvGrpSpPr>
              <p:cNvPr id="5" name="Group 125"/>
              <p:cNvGrpSpPr/>
              <p:nvPr/>
            </p:nvGrpSpPr>
            <p:grpSpPr>
              <a:xfrm>
                <a:off x="0" y="6434667"/>
                <a:ext cx="9144000" cy="423333"/>
                <a:chOff x="0" y="6434667"/>
                <a:chExt cx="12192000" cy="423333"/>
              </a:xfrm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0" y="6434667"/>
                  <a:ext cx="12192000" cy="423333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600140" y="6461667"/>
                  <a:ext cx="17127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</a:rPr>
                    <a:t>UM METRO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130" name="TextBox 129"/>
              <p:cNvSpPr txBox="1"/>
              <p:nvPr/>
            </p:nvSpPr>
            <p:spPr>
              <a:xfrm>
                <a:off x="1627092" y="6523275"/>
                <a:ext cx="276863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lackJack" panose="02000504030000020004" pitchFamily="2" charset="0"/>
                  </a:rPr>
                  <a:t>Solusi Sukses Masa Depan</a:t>
                </a:r>
                <a:endPara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lackJack" panose="02000504030000020004" pitchFamily="2" charset="0"/>
                </a:endParaRPr>
              </a:p>
            </p:txBody>
          </p:sp>
        </p:grp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18" y="6448676"/>
              <a:ext cx="381427" cy="39531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130589" y="6116477"/>
            <a:ext cx="2756737" cy="84088"/>
          </a:xfrm>
          <a:prstGeom prst="rect">
            <a:avLst/>
          </a:prstGeom>
        </p:spPr>
      </p:pic>
      <p:grpSp>
        <p:nvGrpSpPr>
          <p:cNvPr id="6" name="Group 9"/>
          <p:cNvGrpSpPr/>
          <p:nvPr/>
        </p:nvGrpSpPr>
        <p:grpSpPr>
          <a:xfrm>
            <a:off x="2887329" y="2116183"/>
            <a:ext cx="3369346" cy="4291478"/>
            <a:chOff x="3957849" y="1009936"/>
            <a:chExt cx="3753136" cy="4872248"/>
          </a:xfrm>
        </p:grpSpPr>
        <p:sp>
          <p:nvSpPr>
            <p:cNvPr id="11" name="Rectangle 10"/>
            <p:cNvSpPr/>
            <p:nvPr/>
          </p:nvSpPr>
          <p:spPr>
            <a:xfrm>
              <a:off x="3957849" y="1869745"/>
              <a:ext cx="3753135" cy="3643958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7851" y="1009936"/>
              <a:ext cx="3753134" cy="504967"/>
            </a:xfrm>
            <a:prstGeom prst="rect">
              <a:avLst/>
            </a:prstGeom>
            <a:solidFill>
              <a:srgbClr val="0178B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 rot="5400000">
              <a:off x="5299809" y="172946"/>
              <a:ext cx="1069216" cy="3753134"/>
            </a:xfrm>
            <a:prstGeom prst="homePlate">
              <a:avLst>
                <a:gd name="adj" fmla="val 25000"/>
              </a:avLst>
            </a:prstGeom>
            <a:solidFill>
              <a:srgbClr val="0178B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3957849" y="5513696"/>
              <a:ext cx="3753134" cy="368488"/>
            </a:xfrm>
            <a:prstGeom prst="rect">
              <a:avLst/>
            </a:prstGeom>
            <a:solidFill>
              <a:srgbClr val="0178B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rot="16200000">
            <a:off x="4486444" y="4480199"/>
            <a:ext cx="3697694" cy="1572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rot="5400000" flipH="1">
            <a:off x="959864" y="4480199"/>
            <a:ext cx="3697694" cy="1572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6256671" y="6118867"/>
            <a:ext cx="2756737" cy="84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61" y="1055261"/>
            <a:ext cx="2460761" cy="164050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F9FE"/>
              </a:clrFrom>
              <a:clrTo>
                <a:srgbClr val="F8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59" y="1461665"/>
            <a:ext cx="2532460" cy="168830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26" y="1055261"/>
            <a:ext cx="3447949" cy="16923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2"/>
          <a:stretch/>
        </p:blipFill>
        <p:spPr>
          <a:xfrm>
            <a:off x="480545" y="816818"/>
            <a:ext cx="2077722" cy="235082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997235" y="355059"/>
            <a:ext cx="482403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4400" spc="-300" dirty="0">
                <a:solidFill>
                  <a:srgbClr val="7DB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 diluar </a:t>
            </a:r>
            <a:r>
              <a:rPr lang="en-US" sz="4400" spc="-300" dirty="0">
                <a:solidFill>
                  <a:srgbClr val="7DB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57" y="0"/>
            <a:ext cx="874064" cy="8740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84" y="91428"/>
            <a:ext cx="1139305" cy="113930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965269" y="3753201"/>
            <a:ext cx="3213462" cy="215518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d-ID" kern="0" dirty="0">
                <a:solidFill>
                  <a:srgbClr val="002060"/>
                </a:solidFill>
                <a:latin typeface="Calibri" panose="020F0502020204030204"/>
              </a:rPr>
              <a:t>Biaya praktikum/praktik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d-ID" kern="0" dirty="0">
                <a:solidFill>
                  <a:srgbClr val="002060"/>
                </a:solidFill>
                <a:latin typeface="Calibri" panose="020F0502020204030204"/>
              </a:rPr>
              <a:t>Biaya KKN/KKL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Biaya</a:t>
            </a:r>
            <a:r>
              <a:rPr kumimoji="0" lang="id-ID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Skripsi/TA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d-ID" kern="0" baseline="0" dirty="0">
                <a:solidFill>
                  <a:srgbClr val="002060"/>
                </a:solidFill>
                <a:latin typeface="Calibri" panose="020F0502020204030204"/>
              </a:rPr>
              <a:t>Biaya</a:t>
            </a:r>
            <a:r>
              <a:rPr lang="id-ID" kern="0" dirty="0">
                <a:solidFill>
                  <a:srgbClr val="002060"/>
                </a:solidFill>
                <a:latin typeface="Calibri" panose="020F0502020204030204"/>
              </a:rPr>
              <a:t> Yudisium/Wisuda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48331" y="2817956"/>
            <a:ext cx="275673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6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angle 18"/>
          <p:cNvSpPr>
            <a:spLocks noChangeArrowheads="1"/>
          </p:cNvSpPr>
          <p:nvPr/>
        </p:nvSpPr>
        <p:spPr bwMode="auto">
          <a:xfrm rot="5400000">
            <a:off x="3920186" y="-985776"/>
            <a:ext cx="1303628" cy="9143999"/>
          </a:xfrm>
          <a:prstGeom prst="rect">
            <a:avLst/>
          </a:prstGeom>
          <a:solidFill>
            <a:schemeClr val="tx1">
              <a:alpha val="17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4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0709" y="3073785"/>
            <a:ext cx="8217163" cy="981977"/>
          </a:xfrm>
        </p:spPr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TEKNIS &amp; TAHAPAN PEMBAYARAN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29" y="4684876"/>
            <a:ext cx="936000" cy="93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9" y="4682943"/>
            <a:ext cx="991721" cy="991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58" y="4699293"/>
            <a:ext cx="925284" cy="921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000" y="4720876"/>
            <a:ext cx="900000" cy="9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27" y="4684876"/>
            <a:ext cx="929854" cy="93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35" y="4743429"/>
            <a:ext cx="892072" cy="9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06" y="4720876"/>
            <a:ext cx="900000" cy="9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17" y="156418"/>
            <a:ext cx="2053967" cy="20539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44" y="361222"/>
            <a:ext cx="1405800" cy="140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21077" y="484156"/>
            <a:ext cx="1152000" cy="1152000"/>
            <a:chOff x="3867028" y="2724028"/>
            <a:chExt cx="1409945" cy="1409945"/>
          </a:xfrm>
        </p:grpSpPr>
        <p:sp>
          <p:nvSpPr>
            <p:cNvPr id="14" name="Oval 13"/>
            <p:cNvSpPr/>
            <p:nvPr/>
          </p:nvSpPr>
          <p:spPr>
            <a:xfrm>
              <a:off x="4122000" y="297900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028" y="2724028"/>
              <a:ext cx="1409945" cy="1409945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81" y="448164"/>
            <a:ext cx="1221591" cy="12239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1" y="654655"/>
            <a:ext cx="1644298" cy="811001"/>
          </a:xfrm>
          <a:prstGeom prst="rect">
            <a:avLst/>
          </a:prstGeom>
        </p:spPr>
      </p:pic>
      <p:sp>
        <p:nvSpPr>
          <p:cNvPr id="240" name="Rectangle 239"/>
          <p:cNvSpPr/>
          <p:nvPr/>
        </p:nvSpPr>
        <p:spPr>
          <a:xfrm>
            <a:off x="3560621" y="2249231"/>
            <a:ext cx="2022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Ikatan Mahasiswa Muhammadiyah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2273392" y="5807142"/>
            <a:ext cx="2022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Paduan Suara</a:t>
            </a:r>
          </a:p>
          <a:p>
            <a:pPr algn="ctr"/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Mentari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2074564" y="1910281"/>
            <a:ext cx="2022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Tapak Suci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6875153" y="1910281"/>
            <a:ext cx="2022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PIK-M UM Metro</a:t>
            </a:r>
            <a:endParaRPr lang="en-US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205415" y="1910281"/>
            <a:ext cx="2022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KSR-PMI</a:t>
            </a:r>
            <a:endParaRPr lang="en-US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-313750" y="5828834"/>
            <a:ext cx="2022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MAPALA</a:t>
            </a:r>
            <a:endParaRPr lang="en-US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979821" y="5811792"/>
            <a:ext cx="2022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Mentari Band</a:t>
            </a:r>
            <a:endParaRPr lang="en-US" sz="1400" b="1" dirty="0"/>
          </a:p>
        </p:txBody>
      </p:sp>
      <p:sp>
        <p:nvSpPr>
          <p:cNvPr id="26" name="Rectangle 25"/>
          <p:cNvSpPr/>
          <p:nvPr/>
        </p:nvSpPr>
        <p:spPr>
          <a:xfrm>
            <a:off x="5140490" y="1896834"/>
            <a:ext cx="2022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Hizbul Wathan</a:t>
            </a:r>
            <a:endParaRPr lang="en-US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3595681" y="5798178"/>
            <a:ext cx="2022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Teater Mentari</a:t>
            </a:r>
            <a:endParaRPr lang="en-US" sz="1400" b="1" dirty="0"/>
          </a:p>
        </p:txBody>
      </p:sp>
      <p:sp>
        <p:nvSpPr>
          <p:cNvPr id="28" name="Rectangle 27"/>
          <p:cNvSpPr/>
          <p:nvPr/>
        </p:nvSpPr>
        <p:spPr>
          <a:xfrm>
            <a:off x="4886593" y="5784731"/>
            <a:ext cx="2022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PRAMUKA</a:t>
            </a:r>
            <a:endParaRPr lang="en-US" sz="1400" b="1" dirty="0"/>
          </a:p>
        </p:txBody>
      </p:sp>
      <p:sp>
        <p:nvSpPr>
          <p:cNvPr id="29" name="Rectangle 28"/>
          <p:cNvSpPr/>
          <p:nvPr/>
        </p:nvSpPr>
        <p:spPr>
          <a:xfrm>
            <a:off x="6181994" y="5789214"/>
            <a:ext cx="2022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Futsal  Club</a:t>
            </a:r>
            <a:endParaRPr lang="en-US" sz="1400" b="1" dirty="0"/>
          </a:p>
        </p:txBody>
      </p:sp>
      <p:sp>
        <p:nvSpPr>
          <p:cNvPr id="30" name="Rectangle 29"/>
          <p:cNvSpPr/>
          <p:nvPr/>
        </p:nvSpPr>
        <p:spPr>
          <a:xfrm>
            <a:off x="7472906" y="5775767"/>
            <a:ext cx="2022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Basket Ball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85072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0" y="6434667"/>
            <a:ext cx="9144000" cy="423333"/>
            <a:chOff x="0" y="6434667"/>
            <a:chExt cx="9144000" cy="423333"/>
          </a:xfrm>
        </p:grpSpPr>
        <p:grpSp>
          <p:nvGrpSpPr>
            <p:cNvPr id="4" name="Group 2"/>
            <p:cNvGrpSpPr/>
            <p:nvPr/>
          </p:nvGrpSpPr>
          <p:grpSpPr>
            <a:xfrm>
              <a:off x="0" y="6434667"/>
              <a:ext cx="9144000" cy="423333"/>
              <a:chOff x="0" y="6434667"/>
              <a:chExt cx="9144000" cy="423333"/>
            </a:xfrm>
          </p:grpSpPr>
          <p:grpSp>
            <p:nvGrpSpPr>
              <p:cNvPr id="5" name="Group 125"/>
              <p:cNvGrpSpPr/>
              <p:nvPr/>
            </p:nvGrpSpPr>
            <p:grpSpPr>
              <a:xfrm>
                <a:off x="0" y="6434667"/>
                <a:ext cx="9144000" cy="423333"/>
                <a:chOff x="0" y="6434667"/>
                <a:chExt cx="12192000" cy="423333"/>
              </a:xfrm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0" y="6434667"/>
                  <a:ext cx="12192000" cy="423333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600140" y="6461667"/>
                  <a:ext cx="17127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</a:rPr>
                    <a:t>UM METRO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130" name="TextBox 129"/>
              <p:cNvSpPr txBox="1"/>
              <p:nvPr/>
            </p:nvSpPr>
            <p:spPr>
              <a:xfrm>
                <a:off x="1627092" y="6523275"/>
                <a:ext cx="276863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lackJack" panose="02000504030000020004" pitchFamily="2" charset="0"/>
                  </a:rPr>
                  <a:t>Solusi Sukses Masa Depan</a:t>
                </a:r>
                <a:endPara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lackJack" panose="02000504030000020004" pitchFamily="2" charset="0"/>
                </a:endParaRPr>
              </a:p>
            </p:txBody>
          </p:sp>
        </p:grp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18" y="6448676"/>
              <a:ext cx="381427" cy="39531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130589" y="6116477"/>
            <a:ext cx="2756737" cy="84088"/>
          </a:xfrm>
          <a:prstGeom prst="rect">
            <a:avLst/>
          </a:prstGeom>
        </p:spPr>
      </p:pic>
      <p:grpSp>
        <p:nvGrpSpPr>
          <p:cNvPr id="6" name="Group 9"/>
          <p:cNvGrpSpPr/>
          <p:nvPr/>
        </p:nvGrpSpPr>
        <p:grpSpPr>
          <a:xfrm>
            <a:off x="4068429" y="2752696"/>
            <a:ext cx="4792792" cy="3599108"/>
            <a:chOff x="3957849" y="1009936"/>
            <a:chExt cx="3753136" cy="4872248"/>
          </a:xfrm>
        </p:grpSpPr>
        <p:sp>
          <p:nvSpPr>
            <p:cNvPr id="11" name="Rectangle 10"/>
            <p:cNvSpPr/>
            <p:nvPr/>
          </p:nvSpPr>
          <p:spPr>
            <a:xfrm>
              <a:off x="3957849" y="1869745"/>
              <a:ext cx="3753135" cy="3643958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7851" y="1009936"/>
              <a:ext cx="3753134" cy="504967"/>
            </a:xfrm>
            <a:prstGeom prst="rect">
              <a:avLst/>
            </a:prstGeom>
            <a:solidFill>
              <a:srgbClr val="0178B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 rot="5400000">
              <a:off x="5299809" y="172946"/>
              <a:ext cx="1069216" cy="3753134"/>
            </a:xfrm>
            <a:prstGeom prst="homePlate">
              <a:avLst>
                <a:gd name="adj" fmla="val 25000"/>
              </a:avLst>
            </a:prstGeom>
            <a:solidFill>
              <a:srgbClr val="0178B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3957849" y="5513696"/>
              <a:ext cx="3753134" cy="368488"/>
            </a:xfrm>
            <a:prstGeom prst="rect">
              <a:avLst/>
            </a:prstGeom>
            <a:solidFill>
              <a:srgbClr val="0178B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14"/>
          <p:cNvGrpSpPr/>
          <p:nvPr/>
        </p:nvGrpSpPr>
        <p:grpSpPr>
          <a:xfrm>
            <a:off x="130589" y="2896331"/>
            <a:ext cx="3859500" cy="3595909"/>
            <a:chOff x="3957847" y="970997"/>
            <a:chExt cx="3753139" cy="4911187"/>
          </a:xfrm>
        </p:grpSpPr>
        <p:sp>
          <p:nvSpPr>
            <p:cNvPr id="16" name="Rectangle 15"/>
            <p:cNvSpPr/>
            <p:nvPr/>
          </p:nvSpPr>
          <p:spPr>
            <a:xfrm>
              <a:off x="3957850" y="2046434"/>
              <a:ext cx="3753136" cy="3643947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Mahasiswa langsung datang ke BRI Syariah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BMI &amp; BSM</a:t>
              </a:r>
              <a:r>
                <a: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dengan menyebutkan NPM</a:t>
              </a:r>
              <a:r>
                <a:rPr lang="id-ID" kern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lang="id-ID" kern="0" dirty="0">
                  <a:solidFill>
                    <a:srgbClr val="002060"/>
                  </a:solidFill>
                  <a:latin typeface="Calibri" panose="020F0502020204030204"/>
                </a:rPr>
                <a:t>Transfer melalui ATM atau setor di Bank Lain dengan menyebutkan account virtual ke Rekening UM Metro</a:t>
              </a:r>
              <a:endParaRPr lang="en-US" kern="0" dirty="0">
                <a:solidFill>
                  <a:srgbClr val="002060"/>
                </a:solidFill>
                <a:latin typeface="Calibri" panose="020F0502020204030204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Mobile Banking.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57851" y="970997"/>
              <a:ext cx="3753135" cy="504968"/>
            </a:xfrm>
            <a:prstGeom prst="rect">
              <a:avLst/>
            </a:prstGeom>
            <a:solidFill>
              <a:srgbClr val="DF36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Pentagon 17"/>
            <p:cNvSpPr/>
            <p:nvPr/>
          </p:nvSpPr>
          <p:spPr>
            <a:xfrm rot="5400000">
              <a:off x="5256143" y="-192215"/>
              <a:ext cx="1156544" cy="3753135"/>
            </a:xfrm>
            <a:prstGeom prst="homePlate">
              <a:avLst>
                <a:gd name="adj" fmla="val 25000"/>
              </a:avLst>
            </a:prstGeom>
            <a:solidFill>
              <a:srgbClr val="DF36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3957849" y="5513697"/>
              <a:ext cx="3753134" cy="368487"/>
            </a:xfrm>
            <a:prstGeom prst="rect">
              <a:avLst/>
            </a:prstGeom>
            <a:solidFill>
              <a:srgbClr val="DF36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rot="16200000">
            <a:off x="4486444" y="4480199"/>
            <a:ext cx="3697694" cy="1572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rot="5400000" flipH="1">
            <a:off x="1550413" y="3889650"/>
            <a:ext cx="3697694" cy="13383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6256671" y="6118867"/>
            <a:ext cx="2756737" cy="84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61" y="1055261"/>
            <a:ext cx="2460761" cy="164050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F9FE"/>
              </a:clrFrom>
              <a:clrTo>
                <a:srgbClr val="F8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59" y="1461665"/>
            <a:ext cx="2532460" cy="168830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26" y="1055261"/>
            <a:ext cx="3447949" cy="16923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2"/>
          <a:stretch/>
        </p:blipFill>
        <p:spPr>
          <a:xfrm>
            <a:off x="480545" y="464393"/>
            <a:ext cx="2077722" cy="235082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2251" y="3019619"/>
            <a:ext cx="37305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to Host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(H2H)</a:t>
            </a:r>
            <a:r>
              <a:rPr lang="id-ID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06893" y="2905856"/>
            <a:ext cx="275673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Waktu Pembayaran 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01736" y="3880909"/>
            <a:ext cx="4759485" cy="215518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Setiap</a:t>
            </a:r>
            <a:r>
              <a:rPr kumimoji="0" lang="id-ID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awal semester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Syarat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ENTRI Mata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Kuliah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id-ID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 diakhir semester menjelang UAS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Syarat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Cetak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KPU)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96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316215"/>
            <a:ext cx="8229601" cy="711081"/>
          </a:xfrm>
        </p:spPr>
        <p:txBody>
          <a:bodyPr/>
          <a:lstStyle/>
          <a:p>
            <a:pPr algn="ctr"/>
            <a:r>
              <a:rPr lang="id-ID" dirty="0"/>
              <a:t>MELIHAT TAGIHAN MAHASISWA</a:t>
            </a: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 rot="5400000">
            <a:off x="3920186" y="-3920186"/>
            <a:ext cx="1303628" cy="9143999"/>
          </a:xfrm>
          <a:prstGeom prst="rect">
            <a:avLst/>
          </a:prstGeom>
          <a:solidFill>
            <a:schemeClr val="tx1">
              <a:alpha val="17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40"/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727" y="1517072"/>
            <a:ext cx="3761509" cy="486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17472" y="1529546"/>
            <a:ext cx="3990109" cy="482968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err="1"/>
              <a:t>Mahasiswa</a:t>
            </a:r>
            <a:r>
              <a:rPr lang="en-US" sz="2000" dirty="0"/>
              <a:t> login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Akademik</a:t>
            </a:r>
            <a:r>
              <a:rPr lang="en-US" sz="2000" dirty="0"/>
              <a:t> (SIAKAD). </a:t>
            </a:r>
            <a:r>
              <a:rPr lang="en-US" sz="2000" dirty="0" err="1"/>
              <a:t>Membuka</a:t>
            </a:r>
            <a:r>
              <a:rPr lang="en-US" sz="2000" dirty="0"/>
              <a:t> </a:t>
            </a:r>
            <a:r>
              <a:rPr lang="en-US" sz="2000" dirty="0" err="1"/>
              <a:t>Url</a:t>
            </a:r>
            <a:r>
              <a:rPr lang="en-US" sz="2000" dirty="0"/>
              <a:t> : siakad.ummetro.ac.id.</a:t>
            </a:r>
            <a:endParaRPr lang="id-ID" sz="2000" dirty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d-ID" sz="2000" dirty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000" dirty="0"/>
              <a:t>2. </a:t>
            </a:r>
            <a:r>
              <a:rPr lang="en-US" sz="2000" dirty="0" err="1"/>
              <a:t>Masuk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menu </a:t>
            </a:r>
            <a:r>
              <a:rPr lang="en-US" sz="2000" b="1" dirty="0" err="1"/>
              <a:t>Tagihan</a:t>
            </a:r>
            <a:r>
              <a:rPr lang="id-ID" sz="2000" b="1" dirty="0"/>
              <a:t> pembayaran, </a:t>
            </a:r>
            <a:r>
              <a:rPr lang="id-ID" sz="2000" dirty="0"/>
              <a:t>kemudian klik tombol cetak Slip Bank BRISyariah/ Muamalat/ Mandiri Syariah</a:t>
            </a:r>
            <a:endParaRPr lang="id-ID" sz="2000" b="1" dirty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id-ID" sz="2000" b="1" dirty="0"/>
          </a:p>
          <a:p>
            <a:pPr marL="457200" indent="-457200" algn="just">
              <a:defRPr/>
            </a:pPr>
            <a:r>
              <a:rPr lang="id-ID" sz="2000" dirty="0"/>
              <a:t>3.	</a:t>
            </a:r>
            <a:r>
              <a:rPr lang="en-US" sz="2000" dirty="0" err="1"/>
              <a:t>Jika</a:t>
            </a:r>
            <a:r>
              <a:rPr lang="en-US" sz="2000" dirty="0"/>
              <a:t> nominal </a:t>
            </a:r>
            <a:r>
              <a:rPr lang="en-US" sz="2000" dirty="0" err="1"/>
              <a:t>tagihan</a:t>
            </a:r>
            <a:r>
              <a:rPr lang="en-US" sz="2000" dirty="0"/>
              <a:t>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Rp</a:t>
            </a:r>
            <a:r>
              <a:rPr lang="en-US" sz="2000" dirty="0"/>
              <a:t>. 0, </a:t>
            </a:r>
            <a:r>
              <a:rPr lang="en-US" sz="2000" dirty="0" err="1"/>
              <a:t>silahkan</a:t>
            </a:r>
            <a:r>
              <a:rPr lang="en-US" sz="2000" dirty="0"/>
              <a:t> </a:t>
            </a:r>
            <a:r>
              <a:rPr lang="en-US" sz="2000" dirty="0" err="1"/>
              <a:t>menemui</a:t>
            </a:r>
            <a:r>
              <a:rPr lang="en-US" sz="2000" dirty="0"/>
              <a:t> Biro </a:t>
            </a:r>
            <a:r>
              <a:rPr lang="en-US" sz="2000" dirty="0" err="1"/>
              <a:t>Administrasi</a:t>
            </a:r>
            <a:r>
              <a:rPr lang="en-US" sz="2000" dirty="0"/>
              <a:t> </a:t>
            </a:r>
            <a:r>
              <a:rPr lang="en-US" sz="2000" dirty="0" err="1"/>
              <a:t>Keuangan</a:t>
            </a:r>
            <a:r>
              <a:rPr lang="id-ID" sz="2000" dirty="0"/>
              <a:t> bila tagihan ada langsung ke step nomor 3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316215"/>
            <a:ext cx="8229601" cy="711081"/>
          </a:xfrm>
        </p:spPr>
        <p:txBody>
          <a:bodyPr/>
          <a:lstStyle/>
          <a:p>
            <a:pPr algn="ctr"/>
            <a:r>
              <a:rPr lang="id-ID" dirty="0"/>
              <a:t>MELIHAT TAGIHAN MAHASISWA</a:t>
            </a: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 rot="5400000">
            <a:off x="3920186" y="-3920186"/>
            <a:ext cx="1303628" cy="9143999"/>
          </a:xfrm>
          <a:prstGeom prst="rect">
            <a:avLst/>
          </a:prstGeom>
          <a:solidFill>
            <a:schemeClr val="tx1">
              <a:alpha val="17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40"/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554480"/>
            <a:ext cx="8412480" cy="48463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316215"/>
            <a:ext cx="8229601" cy="711081"/>
          </a:xfrm>
        </p:spPr>
        <p:txBody>
          <a:bodyPr/>
          <a:lstStyle/>
          <a:p>
            <a:pPr algn="ctr"/>
            <a:r>
              <a:rPr lang="en-US" b="1" dirty="0" err="1"/>
              <a:t>Pembayaran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Teller BRIS</a:t>
            </a:r>
            <a:r>
              <a:rPr lang="id-ID" b="1" dirty="0"/>
              <a:t>, BMI, BSM (Tunai)</a:t>
            </a:r>
            <a:endParaRPr lang="id-ID" dirty="0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 rot="5400000">
            <a:off x="3920187" y="-3920185"/>
            <a:ext cx="1303628" cy="9143999"/>
          </a:xfrm>
          <a:prstGeom prst="rect">
            <a:avLst/>
          </a:prstGeom>
          <a:solidFill>
            <a:schemeClr val="tx1">
              <a:alpha val="17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4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2836" y="1529546"/>
            <a:ext cx="7834745" cy="482968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Datang Ke Teller BRISyariah, BMI, BSM seluruh Indonesia informasikan Nama Institusi dan Nomor </a:t>
            </a:r>
            <a:r>
              <a:rPr lang="en-US" sz="2800" dirty="0" err="1"/>
              <a:t>Pokok</a:t>
            </a:r>
            <a:r>
              <a:rPr lang="id-ID" sz="2800" dirty="0"/>
              <a:t> Mahasiswa (</a:t>
            </a:r>
            <a:r>
              <a:rPr lang="en-AU" sz="2800" dirty="0"/>
              <a:t>N P M</a:t>
            </a:r>
            <a:r>
              <a:rPr lang="id-ID" sz="2800" dirty="0"/>
              <a:t>) kepada Teller. (contoh: </a:t>
            </a:r>
            <a:r>
              <a:rPr lang="en-AU" sz="2800" b="1" dirty="0"/>
              <a:t>17610002</a:t>
            </a:r>
            <a:r>
              <a:rPr lang="id-ID" sz="2800" dirty="0"/>
              <a:t>)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/>
              <a:t>Teller</a:t>
            </a:r>
            <a:r>
              <a:rPr lang="id-ID" sz="2800" dirty="0"/>
              <a:t>akan memproses inquiry tagihan melalui aplikasi pembayaran institusi.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tagihan</a:t>
            </a:r>
            <a:r>
              <a:rPr lang="en-US" sz="2800" dirty="0"/>
              <a:t>, </a:t>
            </a:r>
            <a:r>
              <a:rPr lang="id-ID" sz="2800" dirty="0"/>
              <a:t>Mahasiswa </a:t>
            </a:r>
            <a:r>
              <a:rPr lang="en-US" sz="2800" dirty="0" err="1"/>
              <a:t>menyerahkan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 </a:t>
            </a:r>
            <a:r>
              <a:rPr lang="en-US" sz="2800" dirty="0" err="1"/>
              <a:t>uang</a:t>
            </a:r>
            <a:r>
              <a:rPr lang="id-ID" sz="2800" dirty="0"/>
              <a:t> kepada Teller.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Mahasiswa mendapatkan tanda bukti transaksi dari Teller BRIS/ BMI/ BSM.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27" y="1292772"/>
            <a:ext cx="5990894" cy="3878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316215"/>
            <a:ext cx="8229601" cy="711081"/>
          </a:xfrm>
        </p:spPr>
        <p:txBody>
          <a:bodyPr/>
          <a:lstStyle/>
          <a:p>
            <a:pPr algn="ctr"/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Mesin</a:t>
            </a:r>
            <a:r>
              <a:rPr lang="en-US" b="1" dirty="0"/>
              <a:t> ATM BRIS </a:t>
            </a:r>
            <a:br>
              <a:rPr lang="id-ID" dirty="0"/>
            </a:br>
            <a:r>
              <a:rPr lang="en-US" b="1" dirty="0"/>
              <a:t>(</a:t>
            </a:r>
            <a:r>
              <a:rPr lang="id-ID" b="1" dirty="0"/>
              <a:t>Khusus Nasabah BRIS, </a:t>
            </a:r>
            <a:r>
              <a:rPr lang="en-US" b="1" dirty="0" err="1"/>
              <a:t>Kartu</a:t>
            </a:r>
            <a:r>
              <a:rPr lang="en-US" b="1" dirty="0"/>
              <a:t> ATM BRIS)</a:t>
            </a:r>
            <a:endParaRPr lang="id-ID" dirty="0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 rot="5400000">
            <a:off x="3920186" y="-3823996"/>
            <a:ext cx="1303628" cy="9143999"/>
          </a:xfrm>
          <a:prstGeom prst="rect">
            <a:avLst/>
          </a:prstGeom>
          <a:solidFill>
            <a:schemeClr val="tx1">
              <a:alpha val="17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4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2836" y="1529546"/>
            <a:ext cx="7834745" cy="482968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lvl="0" indent="-457200" algn="just">
              <a:defRPr/>
            </a:pPr>
            <a:r>
              <a:rPr lang="id-ID" sz="2800" u="sng" dirty="0"/>
              <a:t>Kode institusi </a:t>
            </a:r>
            <a:r>
              <a:rPr lang="en-US" sz="2800" u="sng" dirty="0"/>
              <a:t>SPP</a:t>
            </a:r>
            <a:r>
              <a:rPr lang="id-ID" sz="2800" u="sng" dirty="0"/>
              <a:t> UMM : 0149</a:t>
            </a:r>
          </a:p>
          <a:p>
            <a:pPr marL="457200" lvl="0" indent="-457200" algn="just">
              <a:defRPr/>
            </a:pPr>
            <a:endParaRPr lang="id-ID" sz="2800" dirty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Siswa datang ke ATM BRIS.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Pilih menu Pembayaran, Pendidikan/Institusi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Masukkan Kode Instisusi dan </a:t>
            </a:r>
            <a:r>
              <a:rPr lang="en-AU" sz="2800" dirty="0"/>
              <a:t>N P M</a:t>
            </a:r>
            <a:r>
              <a:rPr lang="id-ID" sz="2800" dirty="0"/>
              <a:t>. Contoh: </a:t>
            </a:r>
            <a:r>
              <a:rPr lang="id-ID" sz="2800" b="1" dirty="0"/>
              <a:t>0149</a:t>
            </a:r>
            <a:r>
              <a:rPr lang="en-AU" sz="2800" b="1" dirty="0"/>
              <a:t>17610002</a:t>
            </a:r>
            <a:endParaRPr lang="id-ID" sz="2800" b="1" dirty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Akan muncul konfirmasi pembayaran.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Proses transaksi pilih Ya/Benar.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Transaksi selesai.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6434667"/>
            <a:ext cx="9144000" cy="423333"/>
            <a:chOff x="0" y="6434667"/>
            <a:chExt cx="9144000" cy="423333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6434667"/>
              <a:ext cx="9144000" cy="423333"/>
              <a:chOff x="0" y="6434667"/>
              <a:chExt cx="9144000" cy="423333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0" y="6434667"/>
                <a:ext cx="9144000" cy="423333"/>
                <a:chOff x="0" y="6434667"/>
                <a:chExt cx="12192000" cy="423333"/>
              </a:xfrm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0" y="6434667"/>
                  <a:ext cx="12192000" cy="423333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600140" y="6461667"/>
                  <a:ext cx="17127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</a:rPr>
                    <a:t>UM METRO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130" name="TextBox 129"/>
              <p:cNvSpPr txBox="1"/>
              <p:nvPr/>
            </p:nvSpPr>
            <p:spPr>
              <a:xfrm>
                <a:off x="1627093" y="6523275"/>
                <a:ext cx="2680502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lackJack" panose="02000504030000020004" pitchFamily="2" charset="0"/>
                  </a:rPr>
                  <a:t>Solusi Sukses Masa Depan</a:t>
                </a:r>
                <a:endPara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lackJack" panose="02000504030000020004" pitchFamily="2" charset="0"/>
                </a:endParaRPr>
              </a:p>
            </p:txBody>
          </p:sp>
        </p:grp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18" y="6448676"/>
              <a:ext cx="381427" cy="39531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364070" y="4794403"/>
            <a:ext cx="779929" cy="1033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4071" y="3839611"/>
            <a:ext cx="779929" cy="9722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1" name="Flowchart: Manual Input 10"/>
          <p:cNvSpPr/>
          <p:nvPr/>
        </p:nvSpPr>
        <p:spPr>
          <a:xfrm flipH="1" flipV="1">
            <a:off x="7870971" y="4543368"/>
            <a:ext cx="493358" cy="1596156"/>
          </a:xfrm>
          <a:prstGeom prst="flowChartManualInp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2" name="Flowchart: Manual Input 11"/>
          <p:cNvSpPr/>
          <p:nvPr/>
        </p:nvSpPr>
        <p:spPr>
          <a:xfrm flipH="1">
            <a:off x="7870972" y="2569939"/>
            <a:ext cx="493358" cy="1596156"/>
          </a:xfrm>
          <a:prstGeom prst="flowChartManualInpu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66952" y="2569939"/>
            <a:ext cx="2104024" cy="1189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66952" y="3759801"/>
            <a:ext cx="2104024" cy="1189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66951" y="4949663"/>
            <a:ext cx="2104024" cy="11898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6" name="Flowchart: Delay 15"/>
          <p:cNvSpPr/>
          <p:nvPr/>
        </p:nvSpPr>
        <p:spPr>
          <a:xfrm flipH="1">
            <a:off x="4693175" y="2569939"/>
            <a:ext cx="1073777" cy="1189862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7" name="Flowchart: Delay 16"/>
          <p:cNvSpPr/>
          <p:nvPr/>
        </p:nvSpPr>
        <p:spPr>
          <a:xfrm flipH="1">
            <a:off x="4693174" y="3759801"/>
            <a:ext cx="1073777" cy="1189862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8" name="Flowchart: Delay 17"/>
          <p:cNvSpPr/>
          <p:nvPr/>
        </p:nvSpPr>
        <p:spPr>
          <a:xfrm flipH="1">
            <a:off x="4693174" y="4949663"/>
            <a:ext cx="1073777" cy="1189862"/>
          </a:xfrm>
          <a:prstGeom prst="flowChartDe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9" name="Trapezoid 18"/>
          <p:cNvSpPr/>
          <p:nvPr/>
        </p:nvSpPr>
        <p:spPr>
          <a:xfrm rot="5400000">
            <a:off x="7522723" y="4108055"/>
            <a:ext cx="1189860" cy="493356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64071" y="2889170"/>
            <a:ext cx="779929" cy="10055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31024" y="2756761"/>
            <a:ext cx="822746" cy="8227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31024" y="3914339"/>
            <a:ext cx="822746" cy="8227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18687" y="5129957"/>
            <a:ext cx="822746" cy="8227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31024" y="3943359"/>
            <a:ext cx="822746" cy="8227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87704" y="2811019"/>
            <a:ext cx="1557742" cy="707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1999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Profetik</a:t>
            </a:r>
            <a:r>
              <a:rPr lang="en-US" sz="19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99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endParaRPr lang="en-US" sz="19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87703" y="3852964"/>
            <a:ext cx="1870085" cy="39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19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87704" y="5190743"/>
            <a:ext cx="1870084" cy="39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1999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Mencerahkan</a:t>
            </a:r>
            <a:endParaRPr lang="en-US" sz="19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493827" y="690834"/>
            <a:ext cx="4260207" cy="76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id-ID" sz="4399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</a:t>
            </a:r>
            <a:endParaRPr lang="en-US" sz="4399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107346" y="1460470"/>
            <a:ext cx="4902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id-ID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Universitas Muhammadiyah Metro</a:t>
            </a: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956039" y="690834"/>
            <a:ext cx="2561558" cy="25615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balanced" dir="t"/>
          </a:scene3d>
          <a:sp3d prstMaterial="powder">
            <a:bevelT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03" name="Donut 202"/>
          <p:cNvSpPr/>
          <p:nvPr/>
        </p:nvSpPr>
        <p:spPr>
          <a:xfrm>
            <a:off x="566709" y="300105"/>
            <a:ext cx="3348000" cy="3346637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204" name="Donut 203"/>
          <p:cNvSpPr/>
          <p:nvPr/>
        </p:nvSpPr>
        <p:spPr>
          <a:xfrm>
            <a:off x="375094" y="84670"/>
            <a:ext cx="3744000" cy="3744000"/>
          </a:xfrm>
          <a:prstGeom prst="donut">
            <a:avLst>
              <a:gd name="adj" fmla="val 2556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89" y="867770"/>
            <a:ext cx="2081540" cy="2157318"/>
          </a:xfrm>
          <a:prstGeom prst="rect">
            <a:avLst/>
          </a:prstGeom>
        </p:spPr>
      </p:pic>
      <p:sp>
        <p:nvSpPr>
          <p:cNvPr id="205" name="Rectangle 204"/>
          <p:cNvSpPr/>
          <p:nvPr/>
        </p:nvSpPr>
        <p:spPr>
          <a:xfrm>
            <a:off x="55723" y="4759008"/>
            <a:ext cx="4493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/>
            <a:r>
              <a:rPr lang="id-ID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ID" sz="2400" dirty="0">
                <a:effectLst/>
                <a:latin typeface="Arial" panose="020B0604020202020204" pitchFamily="34" charset="0"/>
              </a:rPr>
              <a:t>Pusat </a:t>
            </a:r>
            <a:r>
              <a:rPr lang="en-ID" sz="2400" dirty="0" err="1">
                <a:effectLst/>
                <a:latin typeface="Arial" panose="020B0604020202020204" pitchFamily="34" charset="0"/>
              </a:rPr>
              <a:t>Keung</a:t>
            </a:r>
            <a:r>
              <a:rPr lang="en-ID" sz="2400" dirty="0" err="1">
                <a:effectLst/>
                <a:latin typeface="Times New Roman" panose="02020603050405020304" pitchFamily="18" charset="0"/>
              </a:rPr>
              <a:t>gulan</a:t>
            </a:r>
            <a:r>
              <a:rPr lang="en-ID" sz="2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</a:rPr>
              <a:t>Profetik</a:t>
            </a:r>
            <a:r>
              <a:rPr lang="en-ID" sz="2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</a:rPr>
              <a:t>Profesional</a:t>
            </a:r>
            <a:r>
              <a:rPr lang="en-ID" sz="2400" dirty="0">
                <a:effectLst/>
                <a:latin typeface="Times New Roman" panose="02020603050405020304" pitchFamily="18" charset="0"/>
              </a:rPr>
              <a:t>, Modern dan </a:t>
            </a:r>
            <a:r>
              <a:rPr lang="en-ID" sz="2400" dirty="0" err="1">
                <a:effectLst/>
                <a:latin typeface="Times New Roman" panose="02020603050405020304" pitchFamily="18" charset="0"/>
              </a:rPr>
              <a:t>Mencerahkan</a:t>
            </a:r>
            <a:r>
              <a:rPr lang="id-ID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660480" y="4169281"/>
            <a:ext cx="318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id-ID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 UM Metro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92" y="2803782"/>
            <a:ext cx="687771" cy="687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58" y="5246020"/>
            <a:ext cx="600663" cy="600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49" y="4004948"/>
            <a:ext cx="676467" cy="67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316215"/>
            <a:ext cx="8229601" cy="711081"/>
          </a:xfrm>
        </p:spPr>
        <p:txBody>
          <a:bodyPr/>
          <a:lstStyle/>
          <a:p>
            <a:pPr algn="ctr"/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Mesin</a:t>
            </a:r>
            <a:r>
              <a:rPr lang="en-US" b="1" dirty="0"/>
              <a:t> ATM BRIS </a:t>
            </a:r>
            <a:br>
              <a:rPr lang="id-ID" dirty="0"/>
            </a:br>
            <a:r>
              <a:rPr lang="en-US" b="1" dirty="0"/>
              <a:t>(</a:t>
            </a:r>
            <a:r>
              <a:rPr lang="en-US" b="1" dirty="0" err="1"/>
              <a:t>Kartu</a:t>
            </a:r>
            <a:r>
              <a:rPr lang="en-US" b="1" dirty="0"/>
              <a:t> ATM B</a:t>
            </a:r>
            <a:r>
              <a:rPr lang="id-ID" b="1" dirty="0"/>
              <a:t>ank Lain</a:t>
            </a:r>
            <a:r>
              <a:rPr lang="en-US" b="1" dirty="0"/>
              <a:t>)</a:t>
            </a:r>
            <a:endParaRPr lang="id-ID" dirty="0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 rot="5400000">
            <a:off x="3920186" y="-3878622"/>
            <a:ext cx="1303628" cy="9143999"/>
          </a:xfrm>
          <a:prstGeom prst="rect">
            <a:avLst/>
          </a:prstGeom>
          <a:solidFill>
            <a:schemeClr val="tx1">
              <a:alpha val="17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4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2836" y="1425636"/>
            <a:ext cx="7834745" cy="532845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indent="-457200" algn="just">
              <a:defRPr/>
            </a:pPr>
            <a:r>
              <a:rPr lang="id-ID" sz="2800" u="sng" dirty="0"/>
              <a:t>Kode institusi </a:t>
            </a:r>
            <a:r>
              <a:rPr lang="en-US" sz="2800" u="sng" dirty="0"/>
              <a:t>SPP</a:t>
            </a:r>
            <a:r>
              <a:rPr lang="id-ID" sz="2800" u="sng" dirty="0"/>
              <a:t> UMM : 0149</a:t>
            </a:r>
          </a:p>
          <a:p>
            <a:pPr marL="457200" indent="-457200" algn="just">
              <a:defRPr/>
            </a:pPr>
            <a:endParaRPr lang="id-ID" sz="2800" dirty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Mahasiswa datang ke ATM BRIS.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Pilih menu Transfer ke bank BRIS.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Input Kode Virtual Account, Kode Institusi dan NIM(88+0149+ </a:t>
            </a:r>
            <a:r>
              <a:rPr lang="en-AU" sz="2800" dirty="0"/>
              <a:t>N P M</a:t>
            </a:r>
            <a:r>
              <a:rPr lang="id-ID" sz="2800" dirty="0"/>
              <a:t>) Contoh: </a:t>
            </a:r>
            <a:r>
              <a:rPr lang="id-ID" sz="2800" b="1" dirty="0"/>
              <a:t>880149</a:t>
            </a:r>
            <a:r>
              <a:rPr lang="en-AU" sz="2800" b="1" dirty="0"/>
              <a:t>17610002</a:t>
            </a:r>
            <a:endParaRPr lang="id-ID" sz="2800" b="1" dirty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Masukkan Nominal sesuai dengan tagihan.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b="1" dirty="0"/>
              <a:t>Nominal yang dimasukkan HARUS SESUAI jika tidak maka sistem otomatis akan menolak transaksi.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Proses transaksi pilih Ya.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Transaksi selesai.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316215"/>
            <a:ext cx="8229601" cy="711081"/>
          </a:xfrm>
        </p:spPr>
        <p:txBody>
          <a:bodyPr/>
          <a:lstStyle/>
          <a:p>
            <a:pPr algn="ctr"/>
            <a:r>
              <a:rPr lang="id-ID" b="1" dirty="0"/>
              <a:t>Melalui Mobile BRIS Melalui Mobile BRIS</a:t>
            </a:r>
            <a:br>
              <a:rPr lang="id-ID" dirty="0"/>
            </a:br>
            <a:endParaRPr lang="id-ID" dirty="0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 rot="5400000">
            <a:off x="3920186" y="-3878622"/>
            <a:ext cx="1303628" cy="9143999"/>
          </a:xfrm>
          <a:prstGeom prst="rect">
            <a:avLst/>
          </a:prstGeom>
          <a:solidFill>
            <a:schemeClr val="tx1">
              <a:alpha val="17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4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710" y="1410790"/>
            <a:ext cx="7936872" cy="494844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Pilih menu Lainnya.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Pilih menu Pembayaran, Pendidikan.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Pilih jenis Instansi Perguruan Tinggi, Masukan kode Perguruan Tinggi UM Metro Lampung. Kode UM Metro Lampung (0149).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Masukkan </a:t>
            </a:r>
            <a:r>
              <a:rPr lang="en-AU" sz="3200" dirty="0"/>
              <a:t>Nom</a:t>
            </a:r>
            <a:r>
              <a:rPr lang="id-ID" sz="3200" dirty="0"/>
              <a:t>or</a:t>
            </a:r>
            <a:r>
              <a:rPr lang="en-AU" sz="3200" dirty="0"/>
              <a:t> </a:t>
            </a:r>
            <a:r>
              <a:rPr lang="id-ID" sz="3200" dirty="0"/>
              <a:t>ID (Sesuai di Slip Tagihan)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Masukan PIN anda, kemudian klik kirim.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Proses transaksi.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316215"/>
            <a:ext cx="8229601" cy="711081"/>
          </a:xfrm>
        </p:spPr>
        <p:txBody>
          <a:bodyPr/>
          <a:lstStyle/>
          <a:p>
            <a:pPr algn="ctr"/>
            <a:r>
              <a:rPr lang="id-ID" b="1" dirty="0"/>
              <a:t>Melalui Internet Banking BRIS</a:t>
            </a:r>
            <a:endParaRPr lang="id-ID" dirty="0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 rot="5400000">
            <a:off x="3920186" y="-3920186"/>
            <a:ext cx="1303628" cy="9143999"/>
          </a:xfrm>
          <a:prstGeom prst="rect">
            <a:avLst/>
          </a:prstGeom>
          <a:solidFill>
            <a:schemeClr val="tx1">
              <a:alpha val="17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4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2836" y="1529546"/>
            <a:ext cx="7834745" cy="482968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Pilih menu Pembayaran.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Pilih menu Pendidikan.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Pilih menu Jenis Pembayaran. (Perguruan Tinggi-</a:t>
            </a:r>
            <a:r>
              <a:rPr lang="en-US" sz="3200" dirty="0"/>
              <a:t>SPP</a:t>
            </a:r>
            <a:r>
              <a:rPr lang="id-ID" sz="3200" dirty="0"/>
              <a:t> UMMETRO)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Masukan </a:t>
            </a:r>
            <a:r>
              <a:rPr lang="en-AU" sz="3200" dirty="0"/>
              <a:t>N P M</a:t>
            </a:r>
            <a:r>
              <a:rPr lang="id-ID" sz="3200" dirty="0"/>
              <a:t>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Masukan Mtoken yang diperoleh di SMS.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Masukan password Internet Banking BRIS.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Proses transaksi.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d-ID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316215"/>
            <a:ext cx="8229601" cy="711081"/>
          </a:xfrm>
        </p:spPr>
        <p:txBody>
          <a:bodyPr/>
          <a:lstStyle/>
          <a:p>
            <a:pPr algn="ctr"/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Mesin</a:t>
            </a:r>
            <a:r>
              <a:rPr lang="en-US" b="1" dirty="0"/>
              <a:t> ATM </a:t>
            </a:r>
            <a:r>
              <a:rPr lang="en-US" b="1" dirty="0" err="1"/>
              <a:t>Jaringan</a:t>
            </a:r>
            <a:r>
              <a:rPr lang="en-US" b="1" dirty="0"/>
              <a:t>(Prima/</a:t>
            </a:r>
            <a:r>
              <a:rPr lang="en-US" b="1" dirty="0" err="1"/>
              <a:t>Bersama</a:t>
            </a:r>
            <a:r>
              <a:rPr lang="en-US" b="1" dirty="0"/>
              <a:t>)</a:t>
            </a:r>
            <a:br>
              <a:rPr lang="id-ID" dirty="0"/>
            </a:br>
            <a:r>
              <a:rPr lang="en-US" b="1" dirty="0" err="1"/>
              <a:t>menggunakanmeka</a:t>
            </a:r>
            <a:r>
              <a:rPr lang="id-ID" b="1" dirty="0"/>
              <a:t>nisme</a:t>
            </a:r>
            <a:r>
              <a:rPr lang="en-US" b="1" dirty="0"/>
              <a:t> Virtual Account Online (</a:t>
            </a:r>
            <a:r>
              <a:rPr lang="en-US" b="1" dirty="0" err="1"/>
              <a:t>Kartu</a:t>
            </a:r>
            <a:r>
              <a:rPr lang="en-US" b="1" dirty="0"/>
              <a:t> ATM</a:t>
            </a:r>
            <a:r>
              <a:rPr lang="id-ID" b="1" dirty="0"/>
              <a:t>/RekeningBank Lain)</a:t>
            </a:r>
            <a:endParaRPr lang="id-ID" dirty="0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 rot="5400000">
            <a:off x="3920186" y="-3837058"/>
            <a:ext cx="1303628" cy="9143999"/>
          </a:xfrm>
          <a:prstGeom prst="rect">
            <a:avLst/>
          </a:prstGeom>
          <a:solidFill>
            <a:schemeClr val="tx1">
              <a:alpha val="17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4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2836" y="1487982"/>
            <a:ext cx="7834745" cy="532845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indent="-457200" algn="just">
              <a:defRPr/>
            </a:pPr>
            <a:r>
              <a:rPr lang="id-ID" sz="3200" u="sng" dirty="0"/>
              <a:t>Kode institusi </a:t>
            </a:r>
            <a:r>
              <a:rPr lang="en-US" sz="3200" u="sng" dirty="0"/>
              <a:t>SPP</a:t>
            </a:r>
            <a:r>
              <a:rPr lang="id-ID" sz="3200" u="sng" dirty="0"/>
              <a:t> UMM: 0149</a:t>
            </a:r>
            <a:endParaRPr lang="id-ID" sz="3200" dirty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d-ID" sz="3200" dirty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Pilih menu transfer antar Bank.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Input Kode Bank BRISyariah diikuti Kode Virtual Account, Kode Institusi dan </a:t>
            </a:r>
            <a:r>
              <a:rPr lang="en-AU" sz="2800" dirty="0" err="1"/>
              <a:t>Nomer</a:t>
            </a:r>
            <a:r>
              <a:rPr lang="en-AU" sz="2800" dirty="0"/>
              <a:t> </a:t>
            </a:r>
            <a:r>
              <a:rPr lang="en-AU" sz="2800" dirty="0" err="1"/>
              <a:t>Formulir</a:t>
            </a:r>
            <a:r>
              <a:rPr lang="en-AU" sz="2800" dirty="0"/>
              <a:t> </a:t>
            </a:r>
            <a:r>
              <a:rPr lang="id-ID" sz="2800" dirty="0"/>
              <a:t>(422+88+0149+ </a:t>
            </a:r>
            <a:r>
              <a:rPr lang="en-AU" sz="2800" dirty="0"/>
              <a:t>N P M</a:t>
            </a:r>
            <a:r>
              <a:rPr lang="id-ID" sz="2800" dirty="0"/>
              <a:t>) = Contoh: </a:t>
            </a:r>
            <a:r>
              <a:rPr lang="id-ID" sz="2800" b="1" dirty="0"/>
              <a:t>422880149</a:t>
            </a:r>
            <a:r>
              <a:rPr lang="en-AU" sz="2800" b="1" dirty="0"/>
              <a:t>17610002</a:t>
            </a:r>
            <a:endParaRPr lang="id-ID" sz="2800" b="1" dirty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b="1" dirty="0"/>
              <a:t>Nominal yang dimasukkan HARUS SESUAI jika tidak maka sistem otomatis akan menolak transaksi.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Proses transaksi pilih Ya.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Transaksi selesai.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440907"/>
            <a:ext cx="8229601" cy="711081"/>
          </a:xfrm>
        </p:spPr>
        <p:txBody>
          <a:bodyPr/>
          <a:lstStyle/>
          <a:p>
            <a:pPr algn="ctr"/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id-ID" b="1" dirty="0"/>
              <a:t>E-Banking </a:t>
            </a:r>
            <a:r>
              <a:rPr lang="en-US" b="1" dirty="0"/>
              <a:t>Internet Banking </a:t>
            </a:r>
            <a:r>
              <a:rPr lang="en-US" b="1" dirty="0" err="1"/>
              <a:t>dan</a:t>
            </a:r>
            <a:r>
              <a:rPr lang="en-US" b="1" dirty="0"/>
              <a:t> Mobile </a:t>
            </a:r>
            <a:r>
              <a:rPr lang="en-US" b="1" dirty="0" err="1"/>
              <a:t>BankingJaringan</a:t>
            </a:r>
            <a:r>
              <a:rPr lang="id-ID" b="1" dirty="0"/>
              <a:t>(</a:t>
            </a:r>
            <a:r>
              <a:rPr lang="en-US" b="1" dirty="0"/>
              <a:t>Prima/</a:t>
            </a:r>
            <a:r>
              <a:rPr lang="en-US" b="1" dirty="0" err="1"/>
              <a:t>Bersama</a:t>
            </a:r>
            <a:r>
              <a:rPr lang="en-US" b="1" dirty="0"/>
              <a:t>)</a:t>
            </a:r>
            <a:br>
              <a:rPr lang="id-ID" dirty="0"/>
            </a:br>
            <a:r>
              <a:rPr lang="en-US" b="1" dirty="0" err="1"/>
              <a:t>menggunakanmeka</a:t>
            </a:r>
            <a:r>
              <a:rPr lang="id-ID" b="1" dirty="0"/>
              <a:t>nisme</a:t>
            </a:r>
            <a:r>
              <a:rPr lang="en-US" b="1" dirty="0"/>
              <a:t> Virtual Account Online (</a:t>
            </a:r>
            <a:r>
              <a:rPr lang="id-ID" b="1" dirty="0"/>
              <a:t>E-Banking/RekeningBank Lain)</a:t>
            </a:r>
            <a:endParaRPr lang="id-ID" dirty="0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 rot="5400000">
            <a:off x="3855026" y="-3813462"/>
            <a:ext cx="1433948" cy="9143999"/>
          </a:xfrm>
          <a:prstGeom prst="rect">
            <a:avLst/>
          </a:prstGeom>
          <a:solidFill>
            <a:schemeClr val="tx1">
              <a:alpha val="17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4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2836" y="1600200"/>
            <a:ext cx="7834745" cy="52578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indent="-457200" algn="just">
              <a:defRPr/>
            </a:pPr>
            <a:r>
              <a:rPr lang="id-ID" sz="2800" u="sng" dirty="0"/>
              <a:t>Kode institusi </a:t>
            </a:r>
            <a:r>
              <a:rPr lang="en-US" sz="2800" u="sng" dirty="0"/>
              <a:t>SPP</a:t>
            </a:r>
            <a:r>
              <a:rPr lang="id-ID" sz="2800" u="sng" dirty="0"/>
              <a:t> UMM: 0149</a:t>
            </a:r>
            <a:endParaRPr lang="id-ID" sz="2800" dirty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d-ID" sz="2800" dirty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Pilih menu transfer antar Bank.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Pilih Bank BRISyariah.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Input Kode Virtual Account, Kode Institusi dan NIM(88+0149+ </a:t>
            </a:r>
            <a:r>
              <a:rPr lang="en-AU" sz="2800" dirty="0"/>
              <a:t>N P M</a:t>
            </a:r>
            <a:r>
              <a:rPr lang="id-ID" sz="2800" dirty="0"/>
              <a:t>)=Contoh: </a:t>
            </a:r>
            <a:r>
              <a:rPr lang="id-ID" sz="2800" b="1" dirty="0"/>
              <a:t>880149</a:t>
            </a:r>
            <a:r>
              <a:rPr lang="en-AU" sz="2800" b="1" dirty="0"/>
              <a:t>17610002</a:t>
            </a:r>
            <a:endParaRPr lang="id-ID" sz="2800" b="1" dirty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Masukkan Nominal sesuai dengan tagihan.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b="1" dirty="0"/>
              <a:t>Nominal yang dimasukkan HARUS SESUAI jika tidak maka sistem otomatis akan menolak transaksi.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Proses transaksi pilih Ya.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Transaksi selesai.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440907"/>
            <a:ext cx="8229601" cy="711081"/>
          </a:xfrm>
        </p:spPr>
        <p:txBody>
          <a:bodyPr/>
          <a:lstStyle/>
          <a:p>
            <a:pPr algn="ctr"/>
            <a:r>
              <a:rPr lang="en-US" b="1" dirty="0" err="1"/>
              <a:t>Melalui</a:t>
            </a:r>
            <a:r>
              <a:rPr lang="id-ID" b="1" dirty="0"/>
              <a:t> EDC</a:t>
            </a:r>
            <a:r>
              <a:rPr lang="en-US" b="1" dirty="0"/>
              <a:t> BRIS </a:t>
            </a:r>
            <a:br>
              <a:rPr lang="id-ID" dirty="0"/>
            </a:br>
            <a:r>
              <a:rPr lang="en-US" b="1" dirty="0"/>
              <a:t>(</a:t>
            </a:r>
            <a:r>
              <a:rPr lang="id-ID" b="1" dirty="0"/>
              <a:t>Khusus Nasabah BRIS, </a:t>
            </a:r>
            <a:r>
              <a:rPr lang="en-US" b="1" dirty="0" err="1"/>
              <a:t>Kartu</a:t>
            </a:r>
            <a:r>
              <a:rPr lang="en-US" b="1" dirty="0"/>
              <a:t> ATM BRIS)</a:t>
            </a:r>
            <a:br>
              <a:rPr lang="id-ID" dirty="0"/>
            </a:br>
            <a:r>
              <a:rPr lang="en-US" dirty="0"/>
              <a:t> </a:t>
            </a:r>
            <a:endParaRPr lang="id-ID" dirty="0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 rot="5400000">
            <a:off x="3855026" y="-3855026"/>
            <a:ext cx="1433948" cy="9143999"/>
          </a:xfrm>
          <a:prstGeom prst="rect">
            <a:avLst/>
          </a:prstGeom>
          <a:solidFill>
            <a:schemeClr val="tx1">
              <a:alpha val="17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4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2836" y="1737366"/>
            <a:ext cx="7834745" cy="482968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indent="-457200" algn="just">
              <a:defRPr/>
            </a:pPr>
            <a:r>
              <a:rPr lang="id-ID" sz="2800" u="sng" dirty="0"/>
              <a:t>Kode institusi </a:t>
            </a:r>
            <a:r>
              <a:rPr lang="en-US" sz="2800" u="sng" dirty="0"/>
              <a:t>SPP</a:t>
            </a:r>
            <a:r>
              <a:rPr lang="id-ID" sz="2800" u="sng" dirty="0"/>
              <a:t> UMM : 0149</a:t>
            </a:r>
          </a:p>
          <a:p>
            <a:pPr marL="457200" indent="-457200" algn="just">
              <a:defRPr/>
            </a:pPr>
            <a:endParaRPr lang="id-ID" sz="2800" dirty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Mahasiswa pilih menu mini ATM pada EDC BRIS.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Pilih SPP/Pendidikan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SWIPE Kartu ATM BRIS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Masukkan Kode Institusi dan </a:t>
            </a:r>
            <a:r>
              <a:rPr lang="en-AU" sz="2800" dirty="0"/>
              <a:t>N P M</a:t>
            </a:r>
            <a:r>
              <a:rPr lang="id-ID" sz="2800" dirty="0"/>
              <a:t>. (Contoh:</a:t>
            </a:r>
            <a:r>
              <a:rPr lang="id-ID" sz="2800" b="1" dirty="0"/>
              <a:t> 0149</a:t>
            </a:r>
            <a:r>
              <a:rPr lang="en-AU" sz="2800" b="1" dirty="0"/>
              <a:t>17610002</a:t>
            </a:r>
            <a:r>
              <a:rPr lang="id-ID" sz="2800" dirty="0"/>
              <a:t>)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Akan muncul detail pembayaran (nama, institusi, jumlah).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Proses transaksi pilih Yes/ya.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Transaksi selesai.	</a:t>
            </a:r>
            <a:endParaRPr lang="id-ID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k-muamalat-masih-nantikan-investor-Uf2qs5yLr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228" y="961697"/>
            <a:ext cx="7220606" cy="487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Mesin</a:t>
            </a:r>
            <a:r>
              <a:rPr lang="en-US" b="1" dirty="0"/>
              <a:t> ATM </a:t>
            </a:r>
            <a:r>
              <a:rPr lang="id-ID" b="1" dirty="0"/>
              <a:t>MUAMALAT</a:t>
            </a:r>
            <a:r>
              <a:rPr lang="en-US" b="1" dirty="0"/>
              <a:t> </a:t>
            </a:r>
            <a:br>
              <a:rPr lang="id-ID" dirty="0"/>
            </a:br>
            <a:r>
              <a:rPr lang="en-US" b="1" dirty="0"/>
              <a:t>(</a:t>
            </a:r>
            <a:r>
              <a:rPr lang="id-ID" b="1" dirty="0"/>
              <a:t>Khusus Nasabah MUAMALAT, </a:t>
            </a:r>
            <a:r>
              <a:rPr lang="en-US" b="1" dirty="0" err="1"/>
              <a:t>Kartu</a:t>
            </a:r>
            <a:r>
              <a:rPr lang="en-US" b="1" dirty="0"/>
              <a:t> ATM </a:t>
            </a:r>
            <a:r>
              <a:rPr lang="id-ID" b="1" dirty="0"/>
              <a:t>MUAMALAT</a:t>
            </a:r>
            <a:r>
              <a:rPr lang="en-US" b="1" dirty="0"/>
              <a:t>)</a:t>
            </a:r>
            <a:endParaRPr lang="id-ID" dirty="0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 rot="5400000">
            <a:off x="3920186" y="-3810932"/>
            <a:ext cx="1303628" cy="9143999"/>
          </a:xfrm>
          <a:prstGeom prst="rect">
            <a:avLst/>
          </a:prstGeom>
          <a:solidFill>
            <a:schemeClr val="tx1">
              <a:alpha val="17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4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836" y="1529546"/>
            <a:ext cx="7834745" cy="482968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Siswa datang ke ATM Bank Muamalat.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Pilih Transaksi Lainnya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Pilih menu Pembayaran, Pilih Virtual Account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Masukkan ID Pelanggan/Nomor Tagihan sesuai di Slip Tagihan</a:t>
            </a:r>
            <a:endParaRPr lang="id-ID" sz="2800" b="1" dirty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Akan muncul Informasi pembayaran.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Proses transaksi pilih Bayar.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Transaksi selesai.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3200" b="1" dirty="0"/>
              <a:t>Aplikasi Mobile Banking MUAMALAT</a:t>
            </a: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 rot="5400000">
            <a:off x="3920186" y="-3823998"/>
            <a:ext cx="1303628" cy="9143999"/>
          </a:xfrm>
          <a:prstGeom prst="rect">
            <a:avLst/>
          </a:prstGeom>
          <a:solidFill>
            <a:schemeClr val="tx1">
              <a:alpha val="17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4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836" y="1529546"/>
            <a:ext cx="7834745" cy="482968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600" dirty="0"/>
              <a:t>Pilih Bahasa, masukan User ID dan Password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600" dirty="0"/>
              <a:t>Pilih Menu Pembayaran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600" dirty="0"/>
              <a:t>Masukan Virtual Account, lihat di Slip Tagihan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600" dirty="0"/>
              <a:t>Konfirmasi Pembayaran</a:t>
            </a:r>
            <a:endParaRPr lang="id-ID" sz="3600" b="1" dirty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600" dirty="0"/>
              <a:t>Transaksi selesai.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id-ID" b="1" dirty="0"/>
            </a:br>
            <a:r>
              <a:rPr lang="id-ID" b="1" dirty="0"/>
              <a:t>Melalui Mesin ATM Jaringan (Prima/Bersama)</a:t>
            </a:r>
            <a:br>
              <a:rPr lang="id-ID" b="1" dirty="0"/>
            </a:br>
            <a:r>
              <a:rPr lang="id-ID" b="1" dirty="0"/>
              <a:t>Kartu ATM/Rekening Bank Lain</a:t>
            </a: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 rot="5400000">
            <a:off x="3920187" y="-3797873"/>
            <a:ext cx="1303628" cy="9143999"/>
          </a:xfrm>
          <a:prstGeom prst="rect">
            <a:avLst/>
          </a:prstGeom>
          <a:solidFill>
            <a:schemeClr val="tx1">
              <a:alpha val="17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4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836" y="1529546"/>
            <a:ext cx="7834745" cy="482968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Pada Menu Utama, Pilih Transaksi Lainnya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Pilih Menu Transfer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Pilih Menu Antar Bank Online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Masukan Kode Bank Muamalat dan Nomor Rekening Tujuan yang ada pada Slip Tagihan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Masukan Jumlah Transaksi Sesuai Nominal Tagihan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Konfirmasi Transfer, Jika Sudah sesuai klik YA</a:t>
            </a:r>
            <a:endParaRPr lang="id-ID" sz="2800" b="1" dirty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Transaksi selesai.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0" y="6434667"/>
            <a:ext cx="9144000" cy="423333"/>
            <a:chOff x="0" y="6434667"/>
            <a:chExt cx="9144000" cy="423333"/>
          </a:xfrm>
        </p:grpSpPr>
        <p:grpSp>
          <p:nvGrpSpPr>
            <p:cNvPr id="6" name="Group 2"/>
            <p:cNvGrpSpPr/>
            <p:nvPr/>
          </p:nvGrpSpPr>
          <p:grpSpPr>
            <a:xfrm>
              <a:off x="0" y="6434667"/>
              <a:ext cx="9144000" cy="423333"/>
              <a:chOff x="0" y="6434667"/>
              <a:chExt cx="9144000" cy="423333"/>
            </a:xfrm>
          </p:grpSpPr>
          <p:grpSp>
            <p:nvGrpSpPr>
              <p:cNvPr id="8" name="Group 125"/>
              <p:cNvGrpSpPr/>
              <p:nvPr/>
            </p:nvGrpSpPr>
            <p:grpSpPr>
              <a:xfrm>
                <a:off x="0" y="6434667"/>
                <a:ext cx="9144000" cy="423333"/>
                <a:chOff x="0" y="6434667"/>
                <a:chExt cx="12192000" cy="423333"/>
              </a:xfrm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0" y="6434667"/>
                  <a:ext cx="12192000" cy="423333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600140" y="6461667"/>
                  <a:ext cx="17127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</a:rPr>
                    <a:t>UM METRO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130" name="TextBox 129"/>
              <p:cNvSpPr txBox="1"/>
              <p:nvPr/>
            </p:nvSpPr>
            <p:spPr>
              <a:xfrm>
                <a:off x="1627093" y="6523275"/>
                <a:ext cx="2680502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lackJack" panose="02000504030000020004" pitchFamily="2" charset="0"/>
                  </a:rPr>
                  <a:t>Solusi Sukses Masa Depan</a:t>
                </a:r>
                <a:endPara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lackJack" panose="02000504030000020004" pitchFamily="2" charset="0"/>
                </a:endParaRPr>
              </a:p>
            </p:txBody>
          </p:sp>
        </p:grp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18" y="6448676"/>
              <a:ext cx="381427" cy="39531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364070" y="4794403"/>
            <a:ext cx="779929" cy="1033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4071" y="3839611"/>
            <a:ext cx="779929" cy="9722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1" name="Flowchart: Manual Input 10"/>
          <p:cNvSpPr/>
          <p:nvPr/>
        </p:nvSpPr>
        <p:spPr>
          <a:xfrm flipH="1" flipV="1">
            <a:off x="7870971" y="4543368"/>
            <a:ext cx="493358" cy="1596156"/>
          </a:xfrm>
          <a:prstGeom prst="flowChartManualInp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2" name="Flowchart: Manual Input 11"/>
          <p:cNvSpPr/>
          <p:nvPr/>
        </p:nvSpPr>
        <p:spPr>
          <a:xfrm flipH="1">
            <a:off x="7870972" y="2569939"/>
            <a:ext cx="493358" cy="1596156"/>
          </a:xfrm>
          <a:prstGeom prst="flowChartManualInpu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66952" y="2569939"/>
            <a:ext cx="2104024" cy="1189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66952" y="3759801"/>
            <a:ext cx="2104024" cy="1189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66951" y="4949663"/>
            <a:ext cx="2104024" cy="11898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6" name="Flowchart: Delay 15"/>
          <p:cNvSpPr/>
          <p:nvPr/>
        </p:nvSpPr>
        <p:spPr>
          <a:xfrm flipH="1">
            <a:off x="4693175" y="2569939"/>
            <a:ext cx="1073777" cy="1189862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7" name="Flowchart: Delay 16"/>
          <p:cNvSpPr/>
          <p:nvPr/>
        </p:nvSpPr>
        <p:spPr>
          <a:xfrm flipH="1">
            <a:off x="4693174" y="3759801"/>
            <a:ext cx="1073777" cy="1189862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8" name="Flowchart: Delay 17"/>
          <p:cNvSpPr/>
          <p:nvPr/>
        </p:nvSpPr>
        <p:spPr>
          <a:xfrm flipH="1">
            <a:off x="4693174" y="4949663"/>
            <a:ext cx="1073777" cy="1189862"/>
          </a:xfrm>
          <a:prstGeom prst="flowChartDe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9" name="Trapezoid 18"/>
          <p:cNvSpPr/>
          <p:nvPr/>
        </p:nvSpPr>
        <p:spPr>
          <a:xfrm rot="5400000">
            <a:off x="7522723" y="4108055"/>
            <a:ext cx="1189860" cy="493356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64071" y="2889170"/>
            <a:ext cx="779929" cy="10055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31024" y="2756761"/>
            <a:ext cx="822746" cy="8227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31024" y="3914339"/>
            <a:ext cx="822746" cy="8227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18687" y="5129957"/>
            <a:ext cx="822746" cy="8227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31024" y="3943359"/>
            <a:ext cx="822746" cy="8227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87703" y="2811019"/>
            <a:ext cx="3256297" cy="1015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id-ID" sz="19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  pencatatan &amp; Pelaporan keuangan : SIMAKU</a:t>
            </a:r>
            <a:endParaRPr lang="en-US" sz="19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87703" y="3852964"/>
            <a:ext cx="3256297" cy="1015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id-ID" sz="19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 Pembayaran Mahasiswa : H2H dengan BRI Syariah</a:t>
            </a:r>
            <a:r>
              <a:rPr lang="en-US" sz="19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BMI &amp; BSM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87704" y="5107615"/>
            <a:ext cx="3256296" cy="1015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id-ID" sz="19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9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Terintegrasi dengan SIMAKU, SIAKAD &amp; SIMPRODI</a:t>
            </a:r>
            <a:endParaRPr lang="en-US" sz="199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107346" y="1460470"/>
            <a:ext cx="4902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id-ID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itchFamily="2" charset="-79"/>
                <a:cs typeface="Aharoni" pitchFamily="2" charset="-79"/>
              </a:rPr>
              <a:t>PRINSIP LAYANAN UM METRO:</a:t>
            </a:r>
          </a:p>
          <a:p>
            <a:pPr algn="ctr" defTabSz="914126"/>
            <a:r>
              <a:rPr lang="id-ID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itchFamily="2" charset="-79"/>
                <a:cs typeface="Aharoni" pitchFamily="2" charset="-79"/>
              </a:rPr>
              <a:t>“PELAYANAN PRIMA”</a:t>
            </a: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956039" y="690834"/>
            <a:ext cx="2561558" cy="25615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balanced" dir="t"/>
          </a:scene3d>
          <a:sp3d prstMaterial="powder">
            <a:bevelT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03" name="Donut 202"/>
          <p:cNvSpPr/>
          <p:nvPr/>
        </p:nvSpPr>
        <p:spPr>
          <a:xfrm>
            <a:off x="566709" y="300105"/>
            <a:ext cx="3348000" cy="3346637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204" name="Donut 203"/>
          <p:cNvSpPr/>
          <p:nvPr/>
        </p:nvSpPr>
        <p:spPr>
          <a:xfrm>
            <a:off x="375094" y="84670"/>
            <a:ext cx="3744000" cy="3744000"/>
          </a:xfrm>
          <a:prstGeom prst="donut">
            <a:avLst>
              <a:gd name="adj" fmla="val 2556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89" y="867770"/>
            <a:ext cx="2081540" cy="2157318"/>
          </a:xfrm>
          <a:prstGeom prst="rect">
            <a:avLst/>
          </a:prstGeom>
        </p:spPr>
      </p:pic>
      <p:sp>
        <p:nvSpPr>
          <p:cNvPr id="206" name="TextBox 205"/>
          <p:cNvSpPr txBox="1"/>
          <p:nvPr/>
        </p:nvSpPr>
        <p:spPr>
          <a:xfrm>
            <a:off x="660480" y="4169281"/>
            <a:ext cx="3188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id-ID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 Administrasi &amp; Keuangan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92" y="2803782"/>
            <a:ext cx="687771" cy="687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58" y="5246020"/>
            <a:ext cx="600663" cy="600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49" y="4004948"/>
            <a:ext cx="676467" cy="67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-bank-syariah-mandiri.png"/>
          <p:cNvPicPr/>
          <p:nvPr/>
        </p:nvPicPr>
        <p:blipFill>
          <a:blip r:embed="rId2" cstate="print"/>
          <a:srcRect l="16260" t="15144" r="12201" b="18390"/>
          <a:stretch>
            <a:fillRect/>
          </a:stretch>
        </p:blipFill>
        <p:spPr>
          <a:xfrm>
            <a:off x="993228" y="1072054"/>
            <a:ext cx="7315199" cy="4713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Mesin</a:t>
            </a:r>
            <a:r>
              <a:rPr lang="en-US" b="1" dirty="0"/>
              <a:t> ATM </a:t>
            </a:r>
            <a:r>
              <a:rPr lang="id-ID" b="1" dirty="0"/>
              <a:t>MANDIRI SYARIAH</a:t>
            </a:r>
            <a:br>
              <a:rPr lang="id-ID" dirty="0"/>
            </a:br>
            <a:r>
              <a:rPr lang="en-US" b="1" dirty="0"/>
              <a:t>(</a:t>
            </a:r>
            <a:r>
              <a:rPr lang="id-ID" b="1" dirty="0"/>
              <a:t>Khusus Nasabah MANDIRI SYARIAH, </a:t>
            </a:r>
            <a:r>
              <a:rPr lang="en-US" b="1" dirty="0" err="1"/>
              <a:t>Kartu</a:t>
            </a:r>
            <a:r>
              <a:rPr lang="en-US" b="1" dirty="0"/>
              <a:t> ATM </a:t>
            </a:r>
            <a:r>
              <a:rPr lang="id-ID" b="1" dirty="0"/>
              <a:t>BSM</a:t>
            </a:r>
            <a:r>
              <a:rPr lang="en-US" b="1" dirty="0"/>
              <a:t>)</a:t>
            </a:r>
            <a:endParaRPr lang="id-ID" dirty="0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 rot="5400000">
            <a:off x="3920186" y="-3802619"/>
            <a:ext cx="1303628" cy="9143999"/>
          </a:xfrm>
          <a:prstGeom prst="rect">
            <a:avLst/>
          </a:prstGeom>
          <a:solidFill>
            <a:schemeClr val="tx1">
              <a:alpha val="17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4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836" y="1529546"/>
            <a:ext cx="7834745" cy="482968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Siswa datang ke ATM Mandiri Syariah.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Pilih menu Utama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Pilih menu Pembayaran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Pilih menu Akademik/Institusi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Masukkan kode Institusi dan ID/Nomor Rekening tujuan (Lihat pada Slip Tagihan)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Konfirmasi Pembayaran, pilih Benar 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Transaksi selesai.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2800" b="1" dirty="0"/>
              <a:t>Aplikasi Mobile Banking BSM</a:t>
            </a:r>
            <a:endParaRPr lang="id-ID" dirty="0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 rot="5400000">
            <a:off x="3920188" y="-3810936"/>
            <a:ext cx="1303628" cy="9143999"/>
          </a:xfrm>
          <a:prstGeom prst="rect">
            <a:avLst/>
          </a:prstGeom>
          <a:solidFill>
            <a:schemeClr val="tx1">
              <a:alpha val="17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4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836" y="1529546"/>
            <a:ext cx="7834745" cy="482968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Pilih Menu Pembayaran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Pilih Menu Institusi/Akademik/Wakaf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Masukkan Kode Sandi Aplikasi anda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Pilih nama Institusi dan masukkan kode bayar /No Tagihan sesuai di Slip Tagihan, contoh: 010018650004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Masukkan PIN anda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Setelah muncul tagihannya, klik selanjutnya</a:t>
            </a:r>
            <a:endParaRPr lang="id-ID" sz="3200" b="1" dirty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3200" dirty="0"/>
              <a:t>Pilih Konfirmasi Pembayaran dan Transaksi selesai.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/>
              <a:t>Melalui Mesin ATM Jaringan (Prima/Bersama)</a:t>
            </a:r>
            <a:br>
              <a:rPr lang="id-ID" b="1" dirty="0"/>
            </a:br>
            <a:r>
              <a:rPr lang="id-ID" b="1" dirty="0"/>
              <a:t>Kartu ATM/Rekening Bank Lain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872836" y="1529546"/>
            <a:ext cx="7834745" cy="482968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Pilih Menu Transfer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Pilih Tabungan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Pilih dan masukkan Kode Bank, dan masukkan Nomor Rekening Tujuan sesuai Slip Tagihan (Kode bank BSM: 451)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Masukan Jumlah Nominal sesuaikan dengan Slip Tagihan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Masukkan Nomor Referensi (boleh dikosongkan)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Konfirmasi Transfer, Jika Sudah sesuai klik YA</a:t>
            </a:r>
            <a:endParaRPr lang="id-ID" sz="2800" b="1" dirty="0"/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2800" dirty="0"/>
              <a:t>Transaksi selesai.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d-ID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 rot="5400000">
            <a:off x="3920186" y="-3776492"/>
            <a:ext cx="1303628" cy="9143999"/>
          </a:xfrm>
          <a:prstGeom prst="rect">
            <a:avLst/>
          </a:prstGeom>
          <a:solidFill>
            <a:schemeClr val="tx1">
              <a:alpha val="17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40"/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E4F6E4D-BE55-4436-B882-AA89C4624386}"/>
              </a:ext>
            </a:extLst>
          </p:cNvPr>
          <p:cNvSpPr txBox="1">
            <a:spLocks/>
          </p:cNvSpPr>
          <p:nvPr/>
        </p:nvSpPr>
        <p:spPr>
          <a:xfrm>
            <a:off x="463419" y="3556298"/>
            <a:ext cx="8217163" cy="9819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240" rtl="0" eaLnBrk="1" latinLnBrk="0" hangingPunct="1">
              <a:spcBef>
                <a:spcPct val="0"/>
              </a:spcBef>
              <a:buNone/>
              <a:defRPr lang="en-US" sz="3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FFFF00"/>
                </a:solidFill>
              </a:rPr>
              <a:t>SEKIAN &amp; TERIMKASIH</a:t>
            </a:r>
          </a:p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8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6434667"/>
            <a:ext cx="9144000" cy="423333"/>
            <a:chOff x="0" y="6434667"/>
            <a:chExt cx="9144000" cy="423333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6434667"/>
              <a:ext cx="9144000" cy="423333"/>
              <a:chOff x="0" y="6434667"/>
              <a:chExt cx="9144000" cy="423333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0" y="6434667"/>
                <a:ext cx="9144000" cy="423333"/>
                <a:chOff x="0" y="6434667"/>
                <a:chExt cx="12192000" cy="423333"/>
              </a:xfrm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0" y="6434667"/>
                  <a:ext cx="12192000" cy="423333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600140" y="6461667"/>
                  <a:ext cx="17127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</a:rPr>
                    <a:t>UM METRO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130" name="TextBox 129"/>
              <p:cNvSpPr txBox="1"/>
              <p:nvPr/>
            </p:nvSpPr>
            <p:spPr>
              <a:xfrm>
                <a:off x="1627093" y="6523275"/>
                <a:ext cx="2834738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lackJack" panose="02000504030000020004" pitchFamily="2" charset="0"/>
                  </a:rPr>
                  <a:t>Solusi Sukses Masa Depan</a:t>
                </a:r>
                <a:endPara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lackJack" panose="02000504030000020004" pitchFamily="2" charset="0"/>
                </a:endParaRPr>
              </a:p>
            </p:txBody>
          </p:sp>
        </p:grp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18" y="6448676"/>
              <a:ext cx="381427" cy="395313"/>
            </a:xfrm>
            <a:prstGeom prst="rect">
              <a:avLst/>
            </a:prstGeom>
          </p:spPr>
        </p:pic>
      </p:grpSp>
      <p:sp>
        <p:nvSpPr>
          <p:cNvPr id="14" name="Rectangle 18"/>
          <p:cNvSpPr>
            <a:spLocks noChangeArrowheads="1"/>
          </p:cNvSpPr>
          <p:nvPr/>
        </p:nvSpPr>
        <p:spPr bwMode="auto">
          <a:xfrm rot="5400000">
            <a:off x="4003032" y="-3898683"/>
            <a:ext cx="1137935" cy="9134595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576402" y="189901"/>
            <a:ext cx="6868351" cy="952008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600" dirty="0">
                <a:solidFill>
                  <a:schemeClr val="bg1"/>
                </a:solidFill>
              </a:rPr>
              <a:t>KOMPONEN BIAYA POKOK PERKULIAHAN 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137581" y="209303"/>
            <a:ext cx="1379184" cy="917759"/>
            <a:chOff x="3545190" y="1600200"/>
            <a:chExt cx="5000731" cy="2906483"/>
          </a:xfrm>
        </p:grpSpPr>
        <p:sp>
          <p:nvSpPr>
            <p:cNvPr id="176" name="Oval 175"/>
            <p:cNvSpPr/>
            <p:nvPr/>
          </p:nvSpPr>
          <p:spPr>
            <a:xfrm>
              <a:off x="3545190" y="4428396"/>
              <a:ext cx="5000731" cy="78287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4004944" y="1600200"/>
              <a:ext cx="4178936" cy="2860515"/>
              <a:chOff x="4021138" y="2293938"/>
              <a:chExt cx="8156575" cy="5583238"/>
            </a:xfrm>
          </p:grpSpPr>
          <p:sp>
            <p:nvSpPr>
              <p:cNvPr id="178" name="Freeform 5"/>
              <p:cNvSpPr>
                <a:spLocks/>
              </p:cNvSpPr>
              <p:nvPr/>
            </p:nvSpPr>
            <p:spPr bwMode="auto">
              <a:xfrm>
                <a:off x="4021138" y="2293938"/>
                <a:ext cx="7345363" cy="5575300"/>
              </a:xfrm>
              <a:custGeom>
                <a:avLst/>
                <a:gdLst>
                  <a:gd name="T0" fmla="*/ 1856 w 1956"/>
                  <a:gd name="T1" fmla="*/ 192 h 1484"/>
                  <a:gd name="T2" fmla="*/ 1732 w 1956"/>
                  <a:gd name="T3" fmla="*/ 192 h 1484"/>
                  <a:gd name="T4" fmla="*/ 1732 w 1956"/>
                  <a:gd name="T5" fmla="*/ 34 h 1484"/>
                  <a:gd name="T6" fmla="*/ 1698 w 1956"/>
                  <a:gd name="T7" fmla="*/ 0 h 1484"/>
                  <a:gd name="T8" fmla="*/ 1182 w 1956"/>
                  <a:gd name="T9" fmla="*/ 0 h 1484"/>
                  <a:gd name="T10" fmla="*/ 1148 w 1956"/>
                  <a:gd name="T11" fmla="*/ 34 h 1484"/>
                  <a:gd name="T12" fmla="*/ 1148 w 1956"/>
                  <a:gd name="T13" fmla="*/ 192 h 1484"/>
                  <a:gd name="T14" fmla="*/ 100 w 1956"/>
                  <a:gd name="T15" fmla="*/ 192 h 1484"/>
                  <a:gd name="T16" fmla="*/ 0 w 1956"/>
                  <a:gd name="T17" fmla="*/ 292 h 1484"/>
                  <a:gd name="T18" fmla="*/ 0 w 1956"/>
                  <a:gd name="T19" fmla="*/ 1384 h 1484"/>
                  <a:gd name="T20" fmla="*/ 100 w 1956"/>
                  <a:gd name="T21" fmla="*/ 1484 h 1484"/>
                  <a:gd name="T22" fmla="*/ 1856 w 1956"/>
                  <a:gd name="T23" fmla="*/ 1484 h 1484"/>
                  <a:gd name="T24" fmla="*/ 1956 w 1956"/>
                  <a:gd name="T25" fmla="*/ 1384 h 1484"/>
                  <a:gd name="T26" fmla="*/ 1956 w 1956"/>
                  <a:gd name="T27" fmla="*/ 292 h 1484"/>
                  <a:gd name="T28" fmla="*/ 1856 w 1956"/>
                  <a:gd name="T29" fmla="*/ 192 h 1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6" h="1484">
                    <a:moveTo>
                      <a:pt x="1856" y="192"/>
                    </a:moveTo>
                    <a:cubicBezTo>
                      <a:pt x="1732" y="192"/>
                      <a:pt x="1732" y="192"/>
                      <a:pt x="1732" y="192"/>
                    </a:cubicBezTo>
                    <a:cubicBezTo>
                      <a:pt x="1732" y="34"/>
                      <a:pt x="1732" y="34"/>
                      <a:pt x="1732" y="34"/>
                    </a:cubicBezTo>
                    <a:cubicBezTo>
                      <a:pt x="1732" y="15"/>
                      <a:pt x="1717" y="0"/>
                      <a:pt x="1698" y="0"/>
                    </a:cubicBezTo>
                    <a:cubicBezTo>
                      <a:pt x="1182" y="0"/>
                      <a:pt x="1182" y="0"/>
                      <a:pt x="1182" y="0"/>
                    </a:cubicBezTo>
                    <a:cubicBezTo>
                      <a:pt x="1163" y="0"/>
                      <a:pt x="1148" y="15"/>
                      <a:pt x="1148" y="34"/>
                    </a:cubicBezTo>
                    <a:cubicBezTo>
                      <a:pt x="1148" y="192"/>
                      <a:pt x="1148" y="192"/>
                      <a:pt x="1148" y="192"/>
                    </a:cubicBezTo>
                    <a:cubicBezTo>
                      <a:pt x="100" y="192"/>
                      <a:pt x="100" y="192"/>
                      <a:pt x="100" y="192"/>
                    </a:cubicBezTo>
                    <a:cubicBezTo>
                      <a:pt x="45" y="192"/>
                      <a:pt x="0" y="237"/>
                      <a:pt x="0" y="292"/>
                    </a:cubicBezTo>
                    <a:cubicBezTo>
                      <a:pt x="0" y="1384"/>
                      <a:pt x="0" y="1384"/>
                      <a:pt x="0" y="1384"/>
                    </a:cubicBezTo>
                    <a:cubicBezTo>
                      <a:pt x="0" y="1439"/>
                      <a:pt x="45" y="1484"/>
                      <a:pt x="100" y="1484"/>
                    </a:cubicBezTo>
                    <a:cubicBezTo>
                      <a:pt x="1856" y="1484"/>
                      <a:pt x="1856" y="1484"/>
                      <a:pt x="1856" y="1484"/>
                    </a:cubicBezTo>
                    <a:cubicBezTo>
                      <a:pt x="1911" y="1484"/>
                      <a:pt x="1956" y="1439"/>
                      <a:pt x="1956" y="1384"/>
                    </a:cubicBezTo>
                    <a:cubicBezTo>
                      <a:pt x="1956" y="292"/>
                      <a:pt x="1956" y="292"/>
                      <a:pt x="1956" y="292"/>
                    </a:cubicBezTo>
                    <a:cubicBezTo>
                      <a:pt x="1956" y="237"/>
                      <a:pt x="1911" y="192"/>
                      <a:pt x="1856" y="19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6"/>
              <p:cNvSpPr>
                <a:spLocks/>
              </p:cNvSpPr>
              <p:nvPr/>
            </p:nvSpPr>
            <p:spPr bwMode="auto">
              <a:xfrm>
                <a:off x="4291013" y="2300288"/>
                <a:ext cx="7886700" cy="5576888"/>
              </a:xfrm>
              <a:custGeom>
                <a:avLst/>
                <a:gdLst>
                  <a:gd name="T0" fmla="*/ 2000 w 2100"/>
                  <a:gd name="T1" fmla="*/ 192 h 1484"/>
                  <a:gd name="T2" fmla="*/ 1874 w 2100"/>
                  <a:gd name="T3" fmla="*/ 192 h 1484"/>
                  <a:gd name="T4" fmla="*/ 1874 w 2100"/>
                  <a:gd name="T5" fmla="*/ 32 h 1484"/>
                  <a:gd name="T6" fmla="*/ 1842 w 2100"/>
                  <a:gd name="T7" fmla="*/ 0 h 1484"/>
                  <a:gd name="T8" fmla="*/ 1326 w 2100"/>
                  <a:gd name="T9" fmla="*/ 0 h 1484"/>
                  <a:gd name="T10" fmla="*/ 1290 w 2100"/>
                  <a:gd name="T11" fmla="*/ 32 h 1484"/>
                  <a:gd name="T12" fmla="*/ 1290 w 2100"/>
                  <a:gd name="T13" fmla="*/ 192 h 1484"/>
                  <a:gd name="T14" fmla="*/ 244 w 2100"/>
                  <a:gd name="T15" fmla="*/ 192 h 1484"/>
                  <a:gd name="T16" fmla="*/ 144 w 2100"/>
                  <a:gd name="T17" fmla="*/ 291 h 1484"/>
                  <a:gd name="T18" fmla="*/ 0 w 2100"/>
                  <a:gd name="T19" fmla="*/ 1384 h 1484"/>
                  <a:gd name="T20" fmla="*/ 100 w 2100"/>
                  <a:gd name="T21" fmla="*/ 1484 h 1484"/>
                  <a:gd name="T22" fmla="*/ 1856 w 2100"/>
                  <a:gd name="T23" fmla="*/ 1484 h 1484"/>
                  <a:gd name="T24" fmla="*/ 1956 w 2100"/>
                  <a:gd name="T25" fmla="*/ 1383 h 1484"/>
                  <a:gd name="T26" fmla="*/ 2100 w 2100"/>
                  <a:gd name="T27" fmla="*/ 292 h 1484"/>
                  <a:gd name="T28" fmla="*/ 2000 w 2100"/>
                  <a:gd name="T29" fmla="*/ 192 h 1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00" h="1484">
                    <a:moveTo>
                      <a:pt x="2000" y="192"/>
                    </a:moveTo>
                    <a:cubicBezTo>
                      <a:pt x="1874" y="192"/>
                      <a:pt x="1874" y="192"/>
                      <a:pt x="1874" y="192"/>
                    </a:cubicBezTo>
                    <a:cubicBezTo>
                      <a:pt x="1874" y="32"/>
                      <a:pt x="1874" y="32"/>
                      <a:pt x="1874" y="32"/>
                    </a:cubicBezTo>
                    <a:cubicBezTo>
                      <a:pt x="1874" y="13"/>
                      <a:pt x="1861" y="0"/>
                      <a:pt x="1842" y="0"/>
                    </a:cubicBezTo>
                    <a:cubicBezTo>
                      <a:pt x="1326" y="0"/>
                      <a:pt x="1326" y="0"/>
                      <a:pt x="1326" y="0"/>
                    </a:cubicBezTo>
                    <a:cubicBezTo>
                      <a:pt x="1307" y="0"/>
                      <a:pt x="1290" y="13"/>
                      <a:pt x="1290" y="32"/>
                    </a:cubicBezTo>
                    <a:cubicBezTo>
                      <a:pt x="1290" y="192"/>
                      <a:pt x="1290" y="192"/>
                      <a:pt x="1290" y="192"/>
                    </a:cubicBezTo>
                    <a:cubicBezTo>
                      <a:pt x="244" y="192"/>
                      <a:pt x="244" y="192"/>
                      <a:pt x="244" y="192"/>
                    </a:cubicBezTo>
                    <a:cubicBezTo>
                      <a:pt x="189" y="192"/>
                      <a:pt x="144" y="236"/>
                      <a:pt x="144" y="291"/>
                    </a:cubicBezTo>
                    <a:cubicBezTo>
                      <a:pt x="0" y="1384"/>
                      <a:pt x="0" y="1384"/>
                      <a:pt x="0" y="1384"/>
                    </a:cubicBezTo>
                    <a:cubicBezTo>
                      <a:pt x="0" y="1439"/>
                      <a:pt x="45" y="1484"/>
                      <a:pt x="100" y="1484"/>
                    </a:cubicBezTo>
                    <a:cubicBezTo>
                      <a:pt x="1856" y="1484"/>
                      <a:pt x="1856" y="1484"/>
                      <a:pt x="1856" y="1484"/>
                    </a:cubicBezTo>
                    <a:cubicBezTo>
                      <a:pt x="1911" y="1484"/>
                      <a:pt x="1956" y="1438"/>
                      <a:pt x="1956" y="1383"/>
                    </a:cubicBezTo>
                    <a:cubicBezTo>
                      <a:pt x="2100" y="292"/>
                      <a:pt x="2100" y="292"/>
                      <a:pt x="2100" y="292"/>
                    </a:cubicBezTo>
                    <a:cubicBezTo>
                      <a:pt x="2100" y="236"/>
                      <a:pt x="2055" y="192"/>
                      <a:pt x="2000" y="19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8E11"/>
                  </a:gs>
                  <a:gs pos="100000">
                    <a:srgbClr val="FFC000"/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50800" dist="50800" dir="12900000">
                  <a:schemeClr val="bg1">
                    <a:alpha val="50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6" name="TextBox 65"/>
          <p:cNvSpPr txBox="1"/>
          <p:nvPr/>
        </p:nvSpPr>
        <p:spPr>
          <a:xfrm>
            <a:off x="3509063" y="1610979"/>
            <a:ext cx="213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id-ID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Uang Registrasi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66618" y="2770447"/>
            <a:ext cx="213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id-ID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 Registrasi Mhs Baru </a:t>
            </a: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29285" y="2563791"/>
            <a:ext cx="2137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987"/>
            <a:r>
              <a:rPr lang="id-ID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Uang Pengembangan/</a:t>
            </a:r>
          </a:p>
          <a:p>
            <a:pPr algn="r" defTabSz="1218987"/>
            <a:r>
              <a:rPr lang="id-ID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Bangunan</a:t>
            </a: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37811" y="4677058"/>
            <a:ext cx="260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id-ID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Uang SKS</a:t>
            </a: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89214" y="4635672"/>
            <a:ext cx="213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987"/>
            <a:r>
              <a:rPr lang="id-ID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Uang SPP/</a:t>
            </a:r>
          </a:p>
          <a:p>
            <a:pPr algn="r" defTabSz="1218987"/>
            <a:r>
              <a:rPr lang="id-ID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Kuliah Pokok</a:t>
            </a: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057727" y="2416882"/>
            <a:ext cx="3028547" cy="2940032"/>
            <a:chOff x="4075907" y="2079861"/>
            <a:chExt cx="4037011" cy="3919022"/>
          </a:xfrm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06" name="Freeform 24"/>
            <p:cNvSpPr>
              <a:spLocks noEditPoints="1"/>
            </p:cNvSpPr>
            <p:nvPr/>
          </p:nvSpPr>
          <p:spPr bwMode="auto">
            <a:xfrm>
              <a:off x="5348364" y="2079861"/>
              <a:ext cx="1504804" cy="1944083"/>
            </a:xfrm>
            <a:custGeom>
              <a:avLst/>
              <a:gdLst>
                <a:gd name="T0" fmla="*/ 679 w 1658"/>
                <a:gd name="T1" fmla="*/ 110 h 2143"/>
                <a:gd name="T2" fmla="*/ 476 w 1658"/>
                <a:gd name="T3" fmla="*/ 189 h 2143"/>
                <a:gd name="T4" fmla="*/ 310 w 1658"/>
                <a:gd name="T5" fmla="*/ 324 h 2143"/>
                <a:gd name="T6" fmla="*/ 193 w 1658"/>
                <a:gd name="T7" fmla="*/ 503 h 2143"/>
                <a:gd name="T8" fmla="*/ 134 w 1658"/>
                <a:gd name="T9" fmla="*/ 717 h 2143"/>
                <a:gd name="T10" fmla="*/ 146 w 1658"/>
                <a:gd name="T11" fmla="*/ 942 h 2143"/>
                <a:gd name="T12" fmla="*/ 225 w 1658"/>
                <a:gd name="T13" fmla="*/ 1145 h 2143"/>
                <a:gd name="T14" fmla="*/ 360 w 1658"/>
                <a:gd name="T15" fmla="*/ 1311 h 2143"/>
                <a:gd name="T16" fmla="*/ 541 w 1658"/>
                <a:gd name="T17" fmla="*/ 1429 h 2143"/>
                <a:gd name="T18" fmla="*/ 753 w 1658"/>
                <a:gd name="T19" fmla="*/ 1487 h 2143"/>
                <a:gd name="T20" fmla="*/ 979 w 1658"/>
                <a:gd name="T21" fmla="*/ 1475 h 2143"/>
                <a:gd name="T22" fmla="*/ 1182 w 1658"/>
                <a:gd name="T23" fmla="*/ 1396 h 2143"/>
                <a:gd name="T24" fmla="*/ 1348 w 1658"/>
                <a:gd name="T25" fmla="*/ 1260 h 2143"/>
                <a:gd name="T26" fmla="*/ 1465 w 1658"/>
                <a:gd name="T27" fmla="*/ 1081 h 2143"/>
                <a:gd name="T28" fmla="*/ 1525 w 1658"/>
                <a:gd name="T29" fmla="*/ 869 h 2143"/>
                <a:gd name="T30" fmla="*/ 1512 w 1658"/>
                <a:gd name="T31" fmla="*/ 642 h 2143"/>
                <a:gd name="T32" fmla="*/ 1433 w 1658"/>
                <a:gd name="T33" fmla="*/ 440 h 2143"/>
                <a:gd name="T34" fmla="*/ 1298 w 1658"/>
                <a:gd name="T35" fmla="*/ 274 h 2143"/>
                <a:gd name="T36" fmla="*/ 1117 w 1658"/>
                <a:gd name="T37" fmla="*/ 155 h 2143"/>
                <a:gd name="T38" fmla="*/ 905 w 1658"/>
                <a:gd name="T39" fmla="*/ 97 h 2143"/>
                <a:gd name="T40" fmla="*/ 913 w 1658"/>
                <a:gd name="T41" fmla="*/ 4 h 2143"/>
                <a:gd name="T42" fmla="*/ 1152 w 1658"/>
                <a:gd name="T43" fmla="*/ 65 h 2143"/>
                <a:gd name="T44" fmla="*/ 1356 w 1658"/>
                <a:gd name="T45" fmla="*/ 189 h 2143"/>
                <a:gd name="T46" fmla="*/ 1516 w 1658"/>
                <a:gd name="T47" fmla="*/ 366 h 2143"/>
                <a:gd name="T48" fmla="*/ 1620 w 1658"/>
                <a:gd name="T49" fmla="*/ 583 h 2143"/>
                <a:gd name="T50" fmla="*/ 1658 w 1658"/>
                <a:gd name="T51" fmla="*/ 828 h 2143"/>
                <a:gd name="T52" fmla="*/ 1637 w 1658"/>
                <a:gd name="T53" fmla="*/ 971 h 2143"/>
                <a:gd name="T54" fmla="*/ 1577 w 1658"/>
                <a:gd name="T55" fmla="*/ 1131 h 2143"/>
                <a:gd name="T56" fmla="*/ 1489 w 1658"/>
                <a:gd name="T57" fmla="*/ 1298 h 2143"/>
                <a:gd name="T58" fmla="*/ 1382 w 1658"/>
                <a:gd name="T59" fmla="*/ 1468 h 2143"/>
                <a:gd name="T60" fmla="*/ 1264 w 1658"/>
                <a:gd name="T61" fmla="*/ 1631 h 2143"/>
                <a:gd name="T62" fmla="*/ 1144 w 1658"/>
                <a:gd name="T63" fmla="*/ 1785 h 2143"/>
                <a:gd name="T64" fmla="*/ 1032 w 1658"/>
                <a:gd name="T65" fmla="*/ 1918 h 2143"/>
                <a:gd name="T66" fmla="*/ 936 w 1658"/>
                <a:gd name="T67" fmla="*/ 2027 h 2143"/>
                <a:gd name="T68" fmla="*/ 868 w 1658"/>
                <a:gd name="T69" fmla="*/ 2103 h 2143"/>
                <a:gd name="T70" fmla="*/ 831 w 1658"/>
                <a:gd name="T71" fmla="*/ 2141 h 2143"/>
                <a:gd name="T72" fmla="*/ 819 w 1658"/>
                <a:gd name="T73" fmla="*/ 2133 h 2143"/>
                <a:gd name="T74" fmla="*/ 772 w 1658"/>
                <a:gd name="T75" fmla="*/ 2081 h 2143"/>
                <a:gd name="T76" fmla="*/ 692 w 1658"/>
                <a:gd name="T77" fmla="*/ 1994 h 2143"/>
                <a:gd name="T78" fmla="*/ 590 w 1658"/>
                <a:gd name="T79" fmla="*/ 1876 h 2143"/>
                <a:gd name="T80" fmla="*/ 475 w 1658"/>
                <a:gd name="T81" fmla="*/ 1735 h 2143"/>
                <a:gd name="T82" fmla="*/ 355 w 1658"/>
                <a:gd name="T83" fmla="*/ 1577 h 2143"/>
                <a:gd name="T84" fmla="*/ 239 w 1658"/>
                <a:gd name="T85" fmla="*/ 1411 h 2143"/>
                <a:gd name="T86" fmla="*/ 138 w 1658"/>
                <a:gd name="T87" fmla="*/ 1241 h 2143"/>
                <a:gd name="T88" fmla="*/ 58 w 1658"/>
                <a:gd name="T89" fmla="*/ 1077 h 2143"/>
                <a:gd name="T90" fmla="*/ 9 w 1658"/>
                <a:gd name="T91" fmla="*/ 923 h 2143"/>
                <a:gd name="T92" fmla="*/ 4 w 1658"/>
                <a:gd name="T93" fmla="*/ 745 h 2143"/>
                <a:gd name="T94" fmla="*/ 65 w 1658"/>
                <a:gd name="T95" fmla="*/ 506 h 2143"/>
                <a:gd name="T96" fmla="*/ 189 w 1658"/>
                <a:gd name="T97" fmla="*/ 302 h 2143"/>
                <a:gd name="T98" fmla="*/ 366 w 1658"/>
                <a:gd name="T99" fmla="*/ 142 h 2143"/>
                <a:gd name="T100" fmla="*/ 583 w 1658"/>
                <a:gd name="T101" fmla="*/ 38 h 2143"/>
                <a:gd name="T102" fmla="*/ 828 w 1658"/>
                <a:gd name="T103" fmla="*/ 0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58" h="2143">
                  <a:moveTo>
                    <a:pt x="828" y="93"/>
                  </a:moveTo>
                  <a:lnTo>
                    <a:pt x="753" y="97"/>
                  </a:lnTo>
                  <a:lnTo>
                    <a:pt x="679" y="110"/>
                  </a:lnTo>
                  <a:lnTo>
                    <a:pt x="608" y="130"/>
                  </a:lnTo>
                  <a:lnTo>
                    <a:pt x="541" y="155"/>
                  </a:lnTo>
                  <a:lnTo>
                    <a:pt x="476" y="189"/>
                  </a:lnTo>
                  <a:lnTo>
                    <a:pt x="417" y="228"/>
                  </a:lnTo>
                  <a:lnTo>
                    <a:pt x="360" y="274"/>
                  </a:lnTo>
                  <a:lnTo>
                    <a:pt x="310" y="324"/>
                  </a:lnTo>
                  <a:lnTo>
                    <a:pt x="264" y="379"/>
                  </a:lnTo>
                  <a:lnTo>
                    <a:pt x="225" y="440"/>
                  </a:lnTo>
                  <a:lnTo>
                    <a:pt x="193" y="503"/>
                  </a:lnTo>
                  <a:lnTo>
                    <a:pt x="166" y="572"/>
                  </a:lnTo>
                  <a:lnTo>
                    <a:pt x="146" y="642"/>
                  </a:lnTo>
                  <a:lnTo>
                    <a:pt x="134" y="717"/>
                  </a:lnTo>
                  <a:lnTo>
                    <a:pt x="130" y="792"/>
                  </a:lnTo>
                  <a:lnTo>
                    <a:pt x="134" y="869"/>
                  </a:lnTo>
                  <a:lnTo>
                    <a:pt x="146" y="942"/>
                  </a:lnTo>
                  <a:lnTo>
                    <a:pt x="166" y="1013"/>
                  </a:lnTo>
                  <a:lnTo>
                    <a:pt x="193" y="1081"/>
                  </a:lnTo>
                  <a:lnTo>
                    <a:pt x="225" y="1145"/>
                  </a:lnTo>
                  <a:lnTo>
                    <a:pt x="264" y="1205"/>
                  </a:lnTo>
                  <a:lnTo>
                    <a:pt x="310" y="1260"/>
                  </a:lnTo>
                  <a:lnTo>
                    <a:pt x="360" y="1311"/>
                  </a:lnTo>
                  <a:lnTo>
                    <a:pt x="417" y="1356"/>
                  </a:lnTo>
                  <a:lnTo>
                    <a:pt x="476" y="1396"/>
                  </a:lnTo>
                  <a:lnTo>
                    <a:pt x="541" y="1429"/>
                  </a:lnTo>
                  <a:lnTo>
                    <a:pt x="608" y="1456"/>
                  </a:lnTo>
                  <a:lnTo>
                    <a:pt x="679" y="1475"/>
                  </a:lnTo>
                  <a:lnTo>
                    <a:pt x="753" y="1487"/>
                  </a:lnTo>
                  <a:lnTo>
                    <a:pt x="828" y="1491"/>
                  </a:lnTo>
                  <a:lnTo>
                    <a:pt x="905" y="1487"/>
                  </a:lnTo>
                  <a:lnTo>
                    <a:pt x="979" y="1475"/>
                  </a:lnTo>
                  <a:lnTo>
                    <a:pt x="1050" y="1456"/>
                  </a:lnTo>
                  <a:lnTo>
                    <a:pt x="1117" y="1429"/>
                  </a:lnTo>
                  <a:lnTo>
                    <a:pt x="1182" y="1396"/>
                  </a:lnTo>
                  <a:lnTo>
                    <a:pt x="1241" y="1356"/>
                  </a:lnTo>
                  <a:lnTo>
                    <a:pt x="1298" y="1311"/>
                  </a:lnTo>
                  <a:lnTo>
                    <a:pt x="1348" y="1260"/>
                  </a:lnTo>
                  <a:lnTo>
                    <a:pt x="1394" y="1205"/>
                  </a:lnTo>
                  <a:lnTo>
                    <a:pt x="1433" y="1145"/>
                  </a:lnTo>
                  <a:lnTo>
                    <a:pt x="1465" y="1081"/>
                  </a:lnTo>
                  <a:lnTo>
                    <a:pt x="1492" y="1013"/>
                  </a:lnTo>
                  <a:lnTo>
                    <a:pt x="1512" y="942"/>
                  </a:lnTo>
                  <a:lnTo>
                    <a:pt x="1525" y="869"/>
                  </a:lnTo>
                  <a:lnTo>
                    <a:pt x="1529" y="792"/>
                  </a:lnTo>
                  <a:lnTo>
                    <a:pt x="1525" y="717"/>
                  </a:lnTo>
                  <a:lnTo>
                    <a:pt x="1512" y="642"/>
                  </a:lnTo>
                  <a:lnTo>
                    <a:pt x="1492" y="572"/>
                  </a:lnTo>
                  <a:lnTo>
                    <a:pt x="1465" y="503"/>
                  </a:lnTo>
                  <a:lnTo>
                    <a:pt x="1433" y="440"/>
                  </a:lnTo>
                  <a:lnTo>
                    <a:pt x="1394" y="379"/>
                  </a:lnTo>
                  <a:lnTo>
                    <a:pt x="1348" y="324"/>
                  </a:lnTo>
                  <a:lnTo>
                    <a:pt x="1298" y="274"/>
                  </a:lnTo>
                  <a:lnTo>
                    <a:pt x="1241" y="228"/>
                  </a:lnTo>
                  <a:lnTo>
                    <a:pt x="1182" y="189"/>
                  </a:lnTo>
                  <a:lnTo>
                    <a:pt x="1117" y="155"/>
                  </a:lnTo>
                  <a:lnTo>
                    <a:pt x="1050" y="130"/>
                  </a:lnTo>
                  <a:lnTo>
                    <a:pt x="979" y="110"/>
                  </a:lnTo>
                  <a:lnTo>
                    <a:pt x="905" y="97"/>
                  </a:lnTo>
                  <a:lnTo>
                    <a:pt x="828" y="93"/>
                  </a:lnTo>
                  <a:close/>
                  <a:moveTo>
                    <a:pt x="828" y="0"/>
                  </a:moveTo>
                  <a:lnTo>
                    <a:pt x="913" y="4"/>
                  </a:lnTo>
                  <a:lnTo>
                    <a:pt x="996" y="18"/>
                  </a:lnTo>
                  <a:lnTo>
                    <a:pt x="1075" y="38"/>
                  </a:lnTo>
                  <a:lnTo>
                    <a:pt x="1152" y="65"/>
                  </a:lnTo>
                  <a:lnTo>
                    <a:pt x="1224" y="100"/>
                  </a:lnTo>
                  <a:lnTo>
                    <a:pt x="1292" y="142"/>
                  </a:lnTo>
                  <a:lnTo>
                    <a:pt x="1356" y="189"/>
                  </a:lnTo>
                  <a:lnTo>
                    <a:pt x="1415" y="243"/>
                  </a:lnTo>
                  <a:lnTo>
                    <a:pt x="1469" y="302"/>
                  </a:lnTo>
                  <a:lnTo>
                    <a:pt x="1516" y="366"/>
                  </a:lnTo>
                  <a:lnTo>
                    <a:pt x="1558" y="435"/>
                  </a:lnTo>
                  <a:lnTo>
                    <a:pt x="1593" y="506"/>
                  </a:lnTo>
                  <a:lnTo>
                    <a:pt x="1620" y="583"/>
                  </a:lnTo>
                  <a:lnTo>
                    <a:pt x="1641" y="663"/>
                  </a:lnTo>
                  <a:lnTo>
                    <a:pt x="1654" y="745"/>
                  </a:lnTo>
                  <a:lnTo>
                    <a:pt x="1658" y="828"/>
                  </a:lnTo>
                  <a:lnTo>
                    <a:pt x="1655" y="874"/>
                  </a:lnTo>
                  <a:lnTo>
                    <a:pt x="1649" y="923"/>
                  </a:lnTo>
                  <a:lnTo>
                    <a:pt x="1637" y="971"/>
                  </a:lnTo>
                  <a:lnTo>
                    <a:pt x="1620" y="1024"/>
                  </a:lnTo>
                  <a:lnTo>
                    <a:pt x="1600" y="1077"/>
                  </a:lnTo>
                  <a:lnTo>
                    <a:pt x="1577" y="1131"/>
                  </a:lnTo>
                  <a:lnTo>
                    <a:pt x="1550" y="1186"/>
                  </a:lnTo>
                  <a:lnTo>
                    <a:pt x="1520" y="1241"/>
                  </a:lnTo>
                  <a:lnTo>
                    <a:pt x="1489" y="1298"/>
                  </a:lnTo>
                  <a:lnTo>
                    <a:pt x="1454" y="1354"/>
                  </a:lnTo>
                  <a:lnTo>
                    <a:pt x="1419" y="1411"/>
                  </a:lnTo>
                  <a:lnTo>
                    <a:pt x="1382" y="1468"/>
                  </a:lnTo>
                  <a:lnTo>
                    <a:pt x="1342" y="1523"/>
                  </a:lnTo>
                  <a:lnTo>
                    <a:pt x="1303" y="1577"/>
                  </a:lnTo>
                  <a:lnTo>
                    <a:pt x="1264" y="1631"/>
                  </a:lnTo>
                  <a:lnTo>
                    <a:pt x="1224" y="1684"/>
                  </a:lnTo>
                  <a:lnTo>
                    <a:pt x="1183" y="1735"/>
                  </a:lnTo>
                  <a:lnTo>
                    <a:pt x="1144" y="1785"/>
                  </a:lnTo>
                  <a:lnTo>
                    <a:pt x="1105" y="1831"/>
                  </a:lnTo>
                  <a:lnTo>
                    <a:pt x="1069" y="1876"/>
                  </a:lnTo>
                  <a:lnTo>
                    <a:pt x="1032" y="1918"/>
                  </a:lnTo>
                  <a:lnTo>
                    <a:pt x="998" y="1957"/>
                  </a:lnTo>
                  <a:lnTo>
                    <a:pt x="966" y="1994"/>
                  </a:lnTo>
                  <a:lnTo>
                    <a:pt x="936" y="2027"/>
                  </a:lnTo>
                  <a:lnTo>
                    <a:pt x="911" y="2056"/>
                  </a:lnTo>
                  <a:lnTo>
                    <a:pt x="886" y="2081"/>
                  </a:lnTo>
                  <a:lnTo>
                    <a:pt x="868" y="2103"/>
                  </a:lnTo>
                  <a:lnTo>
                    <a:pt x="851" y="2121"/>
                  </a:lnTo>
                  <a:lnTo>
                    <a:pt x="839" y="2133"/>
                  </a:lnTo>
                  <a:lnTo>
                    <a:pt x="831" y="2141"/>
                  </a:lnTo>
                  <a:lnTo>
                    <a:pt x="828" y="2143"/>
                  </a:lnTo>
                  <a:lnTo>
                    <a:pt x="827" y="2141"/>
                  </a:lnTo>
                  <a:lnTo>
                    <a:pt x="819" y="2133"/>
                  </a:lnTo>
                  <a:lnTo>
                    <a:pt x="807" y="2121"/>
                  </a:lnTo>
                  <a:lnTo>
                    <a:pt x="791" y="2103"/>
                  </a:lnTo>
                  <a:lnTo>
                    <a:pt x="772" y="2081"/>
                  </a:lnTo>
                  <a:lnTo>
                    <a:pt x="747" y="2056"/>
                  </a:lnTo>
                  <a:lnTo>
                    <a:pt x="722" y="2027"/>
                  </a:lnTo>
                  <a:lnTo>
                    <a:pt x="692" y="1994"/>
                  </a:lnTo>
                  <a:lnTo>
                    <a:pt x="660" y="1957"/>
                  </a:lnTo>
                  <a:lnTo>
                    <a:pt x="626" y="1918"/>
                  </a:lnTo>
                  <a:lnTo>
                    <a:pt x="590" y="1876"/>
                  </a:lnTo>
                  <a:lnTo>
                    <a:pt x="553" y="1831"/>
                  </a:lnTo>
                  <a:lnTo>
                    <a:pt x="514" y="1785"/>
                  </a:lnTo>
                  <a:lnTo>
                    <a:pt x="475" y="1735"/>
                  </a:lnTo>
                  <a:lnTo>
                    <a:pt x="434" y="1684"/>
                  </a:lnTo>
                  <a:lnTo>
                    <a:pt x="394" y="1631"/>
                  </a:lnTo>
                  <a:lnTo>
                    <a:pt x="355" y="1577"/>
                  </a:lnTo>
                  <a:lnTo>
                    <a:pt x="316" y="1523"/>
                  </a:lnTo>
                  <a:lnTo>
                    <a:pt x="277" y="1468"/>
                  </a:lnTo>
                  <a:lnTo>
                    <a:pt x="239" y="1411"/>
                  </a:lnTo>
                  <a:lnTo>
                    <a:pt x="204" y="1354"/>
                  </a:lnTo>
                  <a:lnTo>
                    <a:pt x="169" y="1298"/>
                  </a:lnTo>
                  <a:lnTo>
                    <a:pt x="138" y="1241"/>
                  </a:lnTo>
                  <a:lnTo>
                    <a:pt x="108" y="1186"/>
                  </a:lnTo>
                  <a:lnTo>
                    <a:pt x="81" y="1131"/>
                  </a:lnTo>
                  <a:lnTo>
                    <a:pt x="58" y="1077"/>
                  </a:lnTo>
                  <a:lnTo>
                    <a:pt x="38" y="1024"/>
                  </a:lnTo>
                  <a:lnTo>
                    <a:pt x="22" y="971"/>
                  </a:lnTo>
                  <a:lnTo>
                    <a:pt x="9" y="923"/>
                  </a:lnTo>
                  <a:lnTo>
                    <a:pt x="3" y="874"/>
                  </a:lnTo>
                  <a:lnTo>
                    <a:pt x="0" y="828"/>
                  </a:lnTo>
                  <a:lnTo>
                    <a:pt x="4" y="745"/>
                  </a:lnTo>
                  <a:lnTo>
                    <a:pt x="18" y="663"/>
                  </a:lnTo>
                  <a:lnTo>
                    <a:pt x="38" y="583"/>
                  </a:lnTo>
                  <a:lnTo>
                    <a:pt x="65" y="506"/>
                  </a:lnTo>
                  <a:lnTo>
                    <a:pt x="100" y="435"/>
                  </a:lnTo>
                  <a:lnTo>
                    <a:pt x="142" y="366"/>
                  </a:lnTo>
                  <a:lnTo>
                    <a:pt x="189" y="302"/>
                  </a:lnTo>
                  <a:lnTo>
                    <a:pt x="243" y="243"/>
                  </a:lnTo>
                  <a:lnTo>
                    <a:pt x="302" y="189"/>
                  </a:lnTo>
                  <a:lnTo>
                    <a:pt x="366" y="142"/>
                  </a:lnTo>
                  <a:lnTo>
                    <a:pt x="434" y="100"/>
                  </a:lnTo>
                  <a:lnTo>
                    <a:pt x="506" y="65"/>
                  </a:lnTo>
                  <a:lnTo>
                    <a:pt x="583" y="38"/>
                  </a:lnTo>
                  <a:lnTo>
                    <a:pt x="662" y="18"/>
                  </a:lnTo>
                  <a:lnTo>
                    <a:pt x="745" y="4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EF42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25"/>
            <p:cNvSpPr>
              <a:spLocks noEditPoints="1"/>
            </p:cNvSpPr>
            <p:nvPr/>
          </p:nvSpPr>
          <p:spPr bwMode="auto">
            <a:xfrm>
              <a:off x="6225107" y="3009245"/>
              <a:ext cx="1887811" cy="1488466"/>
            </a:xfrm>
            <a:custGeom>
              <a:avLst/>
              <a:gdLst>
                <a:gd name="T0" fmla="*/ 1139 w 2079"/>
                <a:gd name="T1" fmla="*/ 134 h 1640"/>
                <a:gd name="T2" fmla="*/ 941 w 2079"/>
                <a:gd name="T3" fmla="*/ 210 h 1640"/>
                <a:gd name="T4" fmla="*/ 779 w 2079"/>
                <a:gd name="T5" fmla="*/ 336 h 1640"/>
                <a:gd name="T6" fmla="*/ 663 w 2079"/>
                <a:gd name="T7" fmla="*/ 500 h 1640"/>
                <a:gd name="T8" fmla="*/ 598 w 2079"/>
                <a:gd name="T9" fmla="*/ 691 h 1640"/>
                <a:gd name="T10" fmla="*/ 591 w 2079"/>
                <a:gd name="T11" fmla="*/ 896 h 1640"/>
                <a:gd name="T12" fmla="*/ 647 w 2079"/>
                <a:gd name="T13" fmla="*/ 1101 h 1640"/>
                <a:gd name="T14" fmla="*/ 757 w 2079"/>
                <a:gd name="T15" fmla="*/ 1275 h 1640"/>
                <a:gd name="T16" fmla="*/ 911 w 2079"/>
                <a:gd name="T17" fmla="*/ 1407 h 1640"/>
                <a:gd name="T18" fmla="*/ 1093 w 2079"/>
                <a:gd name="T19" fmla="*/ 1489 h 1640"/>
                <a:gd name="T20" fmla="*/ 1294 w 2079"/>
                <a:gd name="T21" fmla="*/ 1516 h 1640"/>
                <a:gd name="T22" fmla="*/ 1502 w 2079"/>
                <a:gd name="T23" fmla="*/ 1482 h 1640"/>
                <a:gd name="T24" fmla="*/ 1689 w 2079"/>
                <a:gd name="T25" fmla="*/ 1388 h 1640"/>
                <a:gd name="T26" fmla="*/ 1836 w 2079"/>
                <a:gd name="T27" fmla="*/ 1248 h 1640"/>
                <a:gd name="T28" fmla="*/ 1936 w 2079"/>
                <a:gd name="T29" fmla="*/ 1074 h 1640"/>
                <a:gd name="T30" fmla="*/ 1982 w 2079"/>
                <a:gd name="T31" fmla="*/ 877 h 1640"/>
                <a:gd name="T32" fmla="*/ 1970 w 2079"/>
                <a:gd name="T33" fmla="*/ 670 h 1640"/>
                <a:gd name="T34" fmla="*/ 1893 w 2079"/>
                <a:gd name="T35" fmla="*/ 472 h 1640"/>
                <a:gd name="T36" fmla="*/ 1768 w 2079"/>
                <a:gd name="T37" fmla="*/ 310 h 1640"/>
                <a:gd name="T38" fmla="*/ 1603 w 2079"/>
                <a:gd name="T39" fmla="*/ 194 h 1640"/>
                <a:gd name="T40" fmla="*/ 1413 w 2079"/>
                <a:gd name="T41" fmla="*/ 130 h 1640"/>
                <a:gd name="T42" fmla="*/ 1286 w 2079"/>
                <a:gd name="T43" fmla="*/ 0 h 1640"/>
                <a:gd name="T44" fmla="*/ 1496 w 2079"/>
                <a:gd name="T45" fmla="*/ 36 h 1640"/>
                <a:gd name="T46" fmla="*/ 1689 w 2079"/>
                <a:gd name="T47" fmla="*/ 125 h 1640"/>
                <a:gd name="T48" fmla="*/ 1854 w 2079"/>
                <a:gd name="T49" fmla="*/ 259 h 1640"/>
                <a:gd name="T50" fmla="*/ 1981 w 2079"/>
                <a:gd name="T51" fmla="*/ 436 h 1640"/>
                <a:gd name="T52" fmla="*/ 2059 w 2079"/>
                <a:gd name="T53" fmla="*/ 645 h 1640"/>
                <a:gd name="T54" fmla="*/ 2079 w 2079"/>
                <a:gd name="T55" fmla="*/ 863 h 1640"/>
                <a:gd name="T56" fmla="*/ 2043 w 2079"/>
                <a:gd name="T57" fmla="*/ 1074 h 1640"/>
                <a:gd name="T58" fmla="*/ 1955 w 2079"/>
                <a:gd name="T59" fmla="*/ 1267 h 1640"/>
                <a:gd name="T60" fmla="*/ 1820 w 2079"/>
                <a:gd name="T61" fmla="*/ 1431 h 1640"/>
                <a:gd name="T62" fmla="*/ 1645 w 2079"/>
                <a:gd name="T63" fmla="*/ 1558 h 1640"/>
                <a:gd name="T64" fmla="*/ 1461 w 2079"/>
                <a:gd name="T65" fmla="*/ 1629 h 1640"/>
                <a:gd name="T66" fmla="*/ 1304 w 2079"/>
                <a:gd name="T67" fmla="*/ 1640 h 1640"/>
                <a:gd name="T68" fmla="*/ 1120 w 2079"/>
                <a:gd name="T69" fmla="*/ 1623 h 1640"/>
                <a:gd name="T70" fmla="*/ 923 w 2079"/>
                <a:gd name="T71" fmla="*/ 1581 h 1640"/>
                <a:gd name="T72" fmla="*/ 722 w 2079"/>
                <a:gd name="T73" fmla="*/ 1523 h 1640"/>
                <a:gd name="T74" fmla="*/ 526 w 2079"/>
                <a:gd name="T75" fmla="*/ 1455 h 1640"/>
                <a:gd name="T76" fmla="*/ 348 w 2079"/>
                <a:gd name="T77" fmla="*/ 1388 h 1640"/>
                <a:gd name="T78" fmla="*/ 197 w 2079"/>
                <a:gd name="T79" fmla="*/ 1324 h 1640"/>
                <a:gd name="T80" fmla="*/ 83 w 2079"/>
                <a:gd name="T81" fmla="*/ 1273 h 1640"/>
                <a:gd name="T82" fmla="*/ 15 w 2079"/>
                <a:gd name="T83" fmla="*/ 1241 h 1640"/>
                <a:gd name="T84" fmla="*/ 3 w 2079"/>
                <a:gd name="T85" fmla="*/ 1231 h 1640"/>
                <a:gd name="T86" fmla="*/ 29 w 2079"/>
                <a:gd name="T87" fmla="*/ 1183 h 1640"/>
                <a:gd name="T88" fmla="*/ 84 w 2079"/>
                <a:gd name="T89" fmla="*/ 1088 h 1640"/>
                <a:gd name="T90" fmla="*/ 162 w 2079"/>
                <a:gd name="T91" fmla="*/ 956 h 1640"/>
                <a:gd name="T92" fmla="*/ 261 w 2079"/>
                <a:gd name="T93" fmla="*/ 801 h 1640"/>
                <a:gd name="T94" fmla="*/ 374 w 2079"/>
                <a:gd name="T95" fmla="*/ 634 h 1640"/>
                <a:gd name="T96" fmla="*/ 500 w 2079"/>
                <a:gd name="T97" fmla="*/ 467 h 1640"/>
                <a:gd name="T98" fmla="*/ 633 w 2079"/>
                <a:gd name="T99" fmla="*/ 310 h 1640"/>
                <a:gd name="T100" fmla="*/ 771 w 2079"/>
                <a:gd name="T101" fmla="*/ 178 h 1640"/>
                <a:gd name="T102" fmla="*/ 907 w 2079"/>
                <a:gd name="T103" fmla="*/ 81 h 1640"/>
                <a:gd name="T104" fmla="*/ 1067 w 2079"/>
                <a:gd name="T105" fmla="*/ 20 h 1640"/>
                <a:gd name="T106" fmla="*/ 1286 w 2079"/>
                <a:gd name="T107" fmla="*/ 0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9" h="1640">
                  <a:moveTo>
                    <a:pt x="1278" y="119"/>
                  </a:moveTo>
                  <a:lnTo>
                    <a:pt x="1208" y="123"/>
                  </a:lnTo>
                  <a:lnTo>
                    <a:pt x="1139" y="134"/>
                  </a:lnTo>
                  <a:lnTo>
                    <a:pt x="1070" y="152"/>
                  </a:lnTo>
                  <a:lnTo>
                    <a:pt x="1003" y="178"/>
                  </a:lnTo>
                  <a:lnTo>
                    <a:pt x="941" y="210"/>
                  </a:lnTo>
                  <a:lnTo>
                    <a:pt x="883" y="247"/>
                  </a:lnTo>
                  <a:lnTo>
                    <a:pt x="829" y="289"/>
                  </a:lnTo>
                  <a:lnTo>
                    <a:pt x="779" y="336"/>
                  </a:lnTo>
                  <a:lnTo>
                    <a:pt x="736" y="387"/>
                  </a:lnTo>
                  <a:lnTo>
                    <a:pt x="696" y="442"/>
                  </a:lnTo>
                  <a:lnTo>
                    <a:pt x="663" y="500"/>
                  </a:lnTo>
                  <a:lnTo>
                    <a:pt x="636" y="561"/>
                  </a:lnTo>
                  <a:lnTo>
                    <a:pt x="614" y="625"/>
                  </a:lnTo>
                  <a:lnTo>
                    <a:pt x="598" y="691"/>
                  </a:lnTo>
                  <a:lnTo>
                    <a:pt x="590" y="758"/>
                  </a:lnTo>
                  <a:lnTo>
                    <a:pt x="587" y="825"/>
                  </a:lnTo>
                  <a:lnTo>
                    <a:pt x="591" y="896"/>
                  </a:lnTo>
                  <a:lnTo>
                    <a:pt x="602" y="964"/>
                  </a:lnTo>
                  <a:lnTo>
                    <a:pt x="621" y="1033"/>
                  </a:lnTo>
                  <a:lnTo>
                    <a:pt x="647" y="1101"/>
                  </a:lnTo>
                  <a:lnTo>
                    <a:pt x="679" y="1163"/>
                  </a:lnTo>
                  <a:lnTo>
                    <a:pt x="715" y="1221"/>
                  </a:lnTo>
                  <a:lnTo>
                    <a:pt x="757" y="1275"/>
                  </a:lnTo>
                  <a:lnTo>
                    <a:pt x="804" y="1324"/>
                  </a:lnTo>
                  <a:lnTo>
                    <a:pt x="856" y="1368"/>
                  </a:lnTo>
                  <a:lnTo>
                    <a:pt x="911" y="1407"/>
                  </a:lnTo>
                  <a:lnTo>
                    <a:pt x="969" y="1440"/>
                  </a:lnTo>
                  <a:lnTo>
                    <a:pt x="1030" y="1467"/>
                  </a:lnTo>
                  <a:lnTo>
                    <a:pt x="1093" y="1489"/>
                  </a:lnTo>
                  <a:lnTo>
                    <a:pt x="1159" y="1505"/>
                  </a:lnTo>
                  <a:lnTo>
                    <a:pt x="1227" y="1513"/>
                  </a:lnTo>
                  <a:lnTo>
                    <a:pt x="1294" y="1516"/>
                  </a:lnTo>
                  <a:lnTo>
                    <a:pt x="1364" y="1512"/>
                  </a:lnTo>
                  <a:lnTo>
                    <a:pt x="1433" y="1501"/>
                  </a:lnTo>
                  <a:lnTo>
                    <a:pt x="1502" y="1482"/>
                  </a:lnTo>
                  <a:lnTo>
                    <a:pt x="1569" y="1457"/>
                  </a:lnTo>
                  <a:lnTo>
                    <a:pt x="1631" y="1424"/>
                  </a:lnTo>
                  <a:lnTo>
                    <a:pt x="1689" y="1388"/>
                  </a:lnTo>
                  <a:lnTo>
                    <a:pt x="1743" y="1346"/>
                  </a:lnTo>
                  <a:lnTo>
                    <a:pt x="1793" y="1299"/>
                  </a:lnTo>
                  <a:lnTo>
                    <a:pt x="1836" y="1248"/>
                  </a:lnTo>
                  <a:lnTo>
                    <a:pt x="1876" y="1192"/>
                  </a:lnTo>
                  <a:lnTo>
                    <a:pt x="1909" y="1134"/>
                  </a:lnTo>
                  <a:lnTo>
                    <a:pt x="1936" y="1074"/>
                  </a:lnTo>
                  <a:lnTo>
                    <a:pt x="1958" y="1010"/>
                  </a:lnTo>
                  <a:lnTo>
                    <a:pt x="1974" y="944"/>
                  </a:lnTo>
                  <a:lnTo>
                    <a:pt x="1982" y="877"/>
                  </a:lnTo>
                  <a:lnTo>
                    <a:pt x="1985" y="809"/>
                  </a:lnTo>
                  <a:lnTo>
                    <a:pt x="1981" y="739"/>
                  </a:lnTo>
                  <a:lnTo>
                    <a:pt x="1970" y="670"/>
                  </a:lnTo>
                  <a:lnTo>
                    <a:pt x="1951" y="602"/>
                  </a:lnTo>
                  <a:lnTo>
                    <a:pt x="1926" y="534"/>
                  </a:lnTo>
                  <a:lnTo>
                    <a:pt x="1893" y="472"/>
                  </a:lnTo>
                  <a:lnTo>
                    <a:pt x="1857" y="414"/>
                  </a:lnTo>
                  <a:lnTo>
                    <a:pt x="1815" y="360"/>
                  </a:lnTo>
                  <a:lnTo>
                    <a:pt x="1768" y="310"/>
                  </a:lnTo>
                  <a:lnTo>
                    <a:pt x="1716" y="267"/>
                  </a:lnTo>
                  <a:lnTo>
                    <a:pt x="1661" y="228"/>
                  </a:lnTo>
                  <a:lnTo>
                    <a:pt x="1603" y="194"/>
                  </a:lnTo>
                  <a:lnTo>
                    <a:pt x="1542" y="167"/>
                  </a:lnTo>
                  <a:lnTo>
                    <a:pt x="1479" y="146"/>
                  </a:lnTo>
                  <a:lnTo>
                    <a:pt x="1413" y="130"/>
                  </a:lnTo>
                  <a:lnTo>
                    <a:pt x="1345" y="121"/>
                  </a:lnTo>
                  <a:lnTo>
                    <a:pt x="1278" y="119"/>
                  </a:lnTo>
                  <a:close/>
                  <a:moveTo>
                    <a:pt x="1286" y="0"/>
                  </a:moveTo>
                  <a:lnTo>
                    <a:pt x="1358" y="7"/>
                  </a:lnTo>
                  <a:lnTo>
                    <a:pt x="1428" y="19"/>
                  </a:lnTo>
                  <a:lnTo>
                    <a:pt x="1496" y="36"/>
                  </a:lnTo>
                  <a:lnTo>
                    <a:pt x="1563" y="61"/>
                  </a:lnTo>
                  <a:lnTo>
                    <a:pt x="1627" y="90"/>
                  </a:lnTo>
                  <a:lnTo>
                    <a:pt x="1689" y="125"/>
                  </a:lnTo>
                  <a:lnTo>
                    <a:pt x="1747" y="165"/>
                  </a:lnTo>
                  <a:lnTo>
                    <a:pt x="1803" y="210"/>
                  </a:lnTo>
                  <a:lnTo>
                    <a:pt x="1854" y="259"/>
                  </a:lnTo>
                  <a:lnTo>
                    <a:pt x="1901" y="313"/>
                  </a:lnTo>
                  <a:lnTo>
                    <a:pt x="1943" y="372"/>
                  </a:lnTo>
                  <a:lnTo>
                    <a:pt x="1981" y="436"/>
                  </a:lnTo>
                  <a:lnTo>
                    <a:pt x="2013" y="502"/>
                  </a:lnTo>
                  <a:lnTo>
                    <a:pt x="2040" y="572"/>
                  </a:lnTo>
                  <a:lnTo>
                    <a:pt x="2059" y="645"/>
                  </a:lnTo>
                  <a:lnTo>
                    <a:pt x="2073" y="719"/>
                  </a:lnTo>
                  <a:lnTo>
                    <a:pt x="2079" y="792"/>
                  </a:lnTo>
                  <a:lnTo>
                    <a:pt x="2079" y="863"/>
                  </a:lnTo>
                  <a:lnTo>
                    <a:pt x="2074" y="935"/>
                  </a:lnTo>
                  <a:lnTo>
                    <a:pt x="2062" y="1005"/>
                  </a:lnTo>
                  <a:lnTo>
                    <a:pt x="2043" y="1074"/>
                  </a:lnTo>
                  <a:lnTo>
                    <a:pt x="2019" y="1141"/>
                  </a:lnTo>
                  <a:lnTo>
                    <a:pt x="1990" y="1204"/>
                  </a:lnTo>
                  <a:lnTo>
                    <a:pt x="1955" y="1267"/>
                  </a:lnTo>
                  <a:lnTo>
                    <a:pt x="1915" y="1324"/>
                  </a:lnTo>
                  <a:lnTo>
                    <a:pt x="1870" y="1380"/>
                  </a:lnTo>
                  <a:lnTo>
                    <a:pt x="1820" y="1431"/>
                  </a:lnTo>
                  <a:lnTo>
                    <a:pt x="1766" y="1478"/>
                  </a:lnTo>
                  <a:lnTo>
                    <a:pt x="1708" y="1520"/>
                  </a:lnTo>
                  <a:lnTo>
                    <a:pt x="1645" y="1558"/>
                  </a:lnTo>
                  <a:lnTo>
                    <a:pt x="1579" y="1590"/>
                  </a:lnTo>
                  <a:lnTo>
                    <a:pt x="1507" y="1617"/>
                  </a:lnTo>
                  <a:lnTo>
                    <a:pt x="1461" y="1629"/>
                  </a:lnTo>
                  <a:lnTo>
                    <a:pt x="1413" y="1636"/>
                  </a:lnTo>
                  <a:lnTo>
                    <a:pt x="1359" y="1640"/>
                  </a:lnTo>
                  <a:lnTo>
                    <a:pt x="1304" y="1640"/>
                  </a:lnTo>
                  <a:lnTo>
                    <a:pt x="1244" y="1637"/>
                  </a:lnTo>
                  <a:lnTo>
                    <a:pt x="1184" y="1631"/>
                  </a:lnTo>
                  <a:lnTo>
                    <a:pt x="1120" y="1623"/>
                  </a:lnTo>
                  <a:lnTo>
                    <a:pt x="1055" y="1610"/>
                  </a:lnTo>
                  <a:lnTo>
                    <a:pt x="991" y="1597"/>
                  </a:lnTo>
                  <a:lnTo>
                    <a:pt x="923" y="1581"/>
                  </a:lnTo>
                  <a:lnTo>
                    <a:pt x="856" y="1563"/>
                  </a:lnTo>
                  <a:lnTo>
                    <a:pt x="790" y="1543"/>
                  </a:lnTo>
                  <a:lnTo>
                    <a:pt x="722" y="1523"/>
                  </a:lnTo>
                  <a:lnTo>
                    <a:pt x="656" y="1501"/>
                  </a:lnTo>
                  <a:lnTo>
                    <a:pt x="591" y="1478"/>
                  </a:lnTo>
                  <a:lnTo>
                    <a:pt x="526" y="1455"/>
                  </a:lnTo>
                  <a:lnTo>
                    <a:pt x="466" y="1432"/>
                  </a:lnTo>
                  <a:lnTo>
                    <a:pt x="405" y="1409"/>
                  </a:lnTo>
                  <a:lnTo>
                    <a:pt x="348" y="1388"/>
                  </a:lnTo>
                  <a:lnTo>
                    <a:pt x="294" y="1365"/>
                  </a:lnTo>
                  <a:lnTo>
                    <a:pt x="245" y="1343"/>
                  </a:lnTo>
                  <a:lnTo>
                    <a:pt x="197" y="1324"/>
                  </a:lnTo>
                  <a:lnTo>
                    <a:pt x="154" y="1306"/>
                  </a:lnTo>
                  <a:lnTo>
                    <a:pt x="115" y="1288"/>
                  </a:lnTo>
                  <a:lnTo>
                    <a:pt x="83" y="1273"/>
                  </a:lnTo>
                  <a:lnTo>
                    <a:pt x="54" y="1260"/>
                  </a:lnTo>
                  <a:lnTo>
                    <a:pt x="31" y="1249"/>
                  </a:lnTo>
                  <a:lnTo>
                    <a:pt x="15" y="1241"/>
                  </a:lnTo>
                  <a:lnTo>
                    <a:pt x="4" y="1237"/>
                  </a:lnTo>
                  <a:lnTo>
                    <a:pt x="0" y="1235"/>
                  </a:lnTo>
                  <a:lnTo>
                    <a:pt x="3" y="1231"/>
                  </a:lnTo>
                  <a:lnTo>
                    <a:pt x="8" y="1222"/>
                  </a:lnTo>
                  <a:lnTo>
                    <a:pt x="17" y="1206"/>
                  </a:lnTo>
                  <a:lnTo>
                    <a:pt x="29" y="1183"/>
                  </a:lnTo>
                  <a:lnTo>
                    <a:pt x="45" y="1156"/>
                  </a:lnTo>
                  <a:lnTo>
                    <a:pt x="62" y="1124"/>
                  </a:lnTo>
                  <a:lnTo>
                    <a:pt x="84" y="1088"/>
                  </a:lnTo>
                  <a:lnTo>
                    <a:pt x="107" y="1048"/>
                  </a:lnTo>
                  <a:lnTo>
                    <a:pt x="134" y="1003"/>
                  </a:lnTo>
                  <a:lnTo>
                    <a:pt x="162" y="956"/>
                  </a:lnTo>
                  <a:lnTo>
                    <a:pt x="192" y="906"/>
                  </a:lnTo>
                  <a:lnTo>
                    <a:pt x="226" y="855"/>
                  </a:lnTo>
                  <a:lnTo>
                    <a:pt x="261" y="801"/>
                  </a:lnTo>
                  <a:lnTo>
                    <a:pt x="297" y="747"/>
                  </a:lnTo>
                  <a:lnTo>
                    <a:pt x="335" y="691"/>
                  </a:lnTo>
                  <a:lnTo>
                    <a:pt x="374" y="634"/>
                  </a:lnTo>
                  <a:lnTo>
                    <a:pt x="415" y="579"/>
                  </a:lnTo>
                  <a:lnTo>
                    <a:pt x="458" y="522"/>
                  </a:lnTo>
                  <a:lnTo>
                    <a:pt x="500" y="467"/>
                  </a:lnTo>
                  <a:lnTo>
                    <a:pt x="544" y="413"/>
                  </a:lnTo>
                  <a:lnTo>
                    <a:pt x="589" y="362"/>
                  </a:lnTo>
                  <a:lnTo>
                    <a:pt x="633" y="310"/>
                  </a:lnTo>
                  <a:lnTo>
                    <a:pt x="679" y="263"/>
                  </a:lnTo>
                  <a:lnTo>
                    <a:pt x="725" y="219"/>
                  </a:lnTo>
                  <a:lnTo>
                    <a:pt x="771" y="178"/>
                  </a:lnTo>
                  <a:lnTo>
                    <a:pt x="817" y="142"/>
                  </a:lnTo>
                  <a:lnTo>
                    <a:pt x="861" y="108"/>
                  </a:lnTo>
                  <a:lnTo>
                    <a:pt x="907" y="81"/>
                  </a:lnTo>
                  <a:lnTo>
                    <a:pt x="951" y="58"/>
                  </a:lnTo>
                  <a:lnTo>
                    <a:pt x="995" y="41"/>
                  </a:lnTo>
                  <a:lnTo>
                    <a:pt x="1067" y="20"/>
                  </a:lnTo>
                  <a:lnTo>
                    <a:pt x="1140" y="7"/>
                  </a:lnTo>
                  <a:lnTo>
                    <a:pt x="1213" y="0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rgbClr val="FA8D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26"/>
            <p:cNvSpPr>
              <a:spLocks noEditPoints="1"/>
            </p:cNvSpPr>
            <p:nvPr/>
          </p:nvSpPr>
          <p:spPr bwMode="auto">
            <a:xfrm>
              <a:off x="4075907" y="2991093"/>
              <a:ext cx="1884180" cy="1488466"/>
            </a:xfrm>
            <a:custGeom>
              <a:avLst/>
              <a:gdLst>
                <a:gd name="T0" fmla="*/ 667 w 2078"/>
                <a:gd name="T1" fmla="*/ 130 h 1640"/>
                <a:gd name="T2" fmla="*/ 477 w 2078"/>
                <a:gd name="T3" fmla="*/ 194 h 1640"/>
                <a:gd name="T4" fmla="*/ 312 w 2078"/>
                <a:gd name="T5" fmla="*/ 310 h 1640"/>
                <a:gd name="T6" fmla="*/ 185 w 2078"/>
                <a:gd name="T7" fmla="*/ 472 h 1640"/>
                <a:gd name="T8" fmla="*/ 110 w 2078"/>
                <a:gd name="T9" fmla="*/ 670 h 1640"/>
                <a:gd name="T10" fmla="*/ 96 w 2078"/>
                <a:gd name="T11" fmla="*/ 877 h 1640"/>
                <a:gd name="T12" fmla="*/ 143 w 2078"/>
                <a:gd name="T13" fmla="*/ 1074 h 1640"/>
                <a:gd name="T14" fmla="*/ 242 w 2078"/>
                <a:gd name="T15" fmla="*/ 1248 h 1640"/>
                <a:gd name="T16" fmla="*/ 389 w 2078"/>
                <a:gd name="T17" fmla="*/ 1388 h 1640"/>
                <a:gd name="T18" fmla="*/ 578 w 2078"/>
                <a:gd name="T19" fmla="*/ 1482 h 1640"/>
                <a:gd name="T20" fmla="*/ 784 w 2078"/>
                <a:gd name="T21" fmla="*/ 1516 h 1640"/>
                <a:gd name="T22" fmla="*/ 985 w 2078"/>
                <a:gd name="T23" fmla="*/ 1489 h 1640"/>
                <a:gd name="T24" fmla="*/ 1169 w 2078"/>
                <a:gd name="T25" fmla="*/ 1407 h 1640"/>
                <a:gd name="T26" fmla="*/ 1321 w 2078"/>
                <a:gd name="T27" fmla="*/ 1275 h 1640"/>
                <a:gd name="T28" fmla="*/ 1433 w 2078"/>
                <a:gd name="T29" fmla="*/ 1101 h 1640"/>
                <a:gd name="T30" fmla="*/ 1488 w 2078"/>
                <a:gd name="T31" fmla="*/ 894 h 1640"/>
                <a:gd name="T32" fmla="*/ 1480 w 2078"/>
                <a:gd name="T33" fmla="*/ 691 h 1640"/>
                <a:gd name="T34" fmla="*/ 1416 w 2078"/>
                <a:gd name="T35" fmla="*/ 501 h 1640"/>
                <a:gd name="T36" fmla="*/ 1300 w 2078"/>
                <a:gd name="T37" fmla="*/ 336 h 1640"/>
                <a:gd name="T38" fmla="*/ 1139 w 2078"/>
                <a:gd name="T39" fmla="*/ 209 h 1640"/>
                <a:gd name="T40" fmla="*/ 941 w 2078"/>
                <a:gd name="T41" fmla="*/ 134 h 1640"/>
                <a:gd name="T42" fmla="*/ 794 w 2078"/>
                <a:gd name="T43" fmla="*/ 0 h 1640"/>
                <a:gd name="T44" fmla="*/ 1011 w 2078"/>
                <a:gd name="T45" fmla="*/ 20 h 1640"/>
                <a:gd name="T46" fmla="*/ 1173 w 2078"/>
                <a:gd name="T47" fmla="*/ 81 h 1640"/>
                <a:gd name="T48" fmla="*/ 1309 w 2078"/>
                <a:gd name="T49" fmla="*/ 178 h 1640"/>
                <a:gd name="T50" fmla="*/ 1447 w 2078"/>
                <a:gd name="T51" fmla="*/ 310 h 1640"/>
                <a:gd name="T52" fmla="*/ 1579 w 2078"/>
                <a:gd name="T53" fmla="*/ 467 h 1640"/>
                <a:gd name="T54" fmla="*/ 1706 w 2078"/>
                <a:gd name="T55" fmla="*/ 634 h 1640"/>
                <a:gd name="T56" fmla="*/ 1819 w 2078"/>
                <a:gd name="T57" fmla="*/ 801 h 1640"/>
                <a:gd name="T58" fmla="*/ 1917 w 2078"/>
                <a:gd name="T59" fmla="*/ 956 h 1640"/>
                <a:gd name="T60" fmla="*/ 1996 w 2078"/>
                <a:gd name="T61" fmla="*/ 1087 h 1640"/>
                <a:gd name="T62" fmla="*/ 2051 w 2078"/>
                <a:gd name="T63" fmla="*/ 1183 h 1640"/>
                <a:gd name="T64" fmla="*/ 2077 w 2078"/>
                <a:gd name="T65" fmla="*/ 1232 h 1640"/>
                <a:gd name="T66" fmla="*/ 2064 w 2078"/>
                <a:gd name="T67" fmla="*/ 1241 h 1640"/>
                <a:gd name="T68" fmla="*/ 1997 w 2078"/>
                <a:gd name="T69" fmla="*/ 1273 h 1640"/>
                <a:gd name="T70" fmla="*/ 1882 w 2078"/>
                <a:gd name="T71" fmla="*/ 1323 h 1640"/>
                <a:gd name="T72" fmla="*/ 1731 w 2078"/>
                <a:gd name="T73" fmla="*/ 1387 h 1640"/>
                <a:gd name="T74" fmla="*/ 1552 w 2078"/>
                <a:gd name="T75" fmla="*/ 1455 h 1640"/>
                <a:gd name="T76" fmla="*/ 1358 w 2078"/>
                <a:gd name="T77" fmla="*/ 1523 h 1640"/>
                <a:gd name="T78" fmla="*/ 1157 w 2078"/>
                <a:gd name="T79" fmla="*/ 1581 h 1640"/>
                <a:gd name="T80" fmla="*/ 958 w 2078"/>
                <a:gd name="T81" fmla="*/ 1623 h 1640"/>
                <a:gd name="T82" fmla="*/ 776 w 2078"/>
                <a:gd name="T83" fmla="*/ 1640 h 1640"/>
                <a:gd name="T84" fmla="*/ 617 w 2078"/>
                <a:gd name="T85" fmla="*/ 1628 h 1640"/>
                <a:gd name="T86" fmla="*/ 435 w 2078"/>
                <a:gd name="T87" fmla="*/ 1558 h 1640"/>
                <a:gd name="T88" fmla="*/ 258 w 2078"/>
                <a:gd name="T89" fmla="*/ 1431 h 1640"/>
                <a:gd name="T90" fmla="*/ 124 w 2078"/>
                <a:gd name="T91" fmla="*/ 1267 h 1640"/>
                <a:gd name="T92" fmla="*/ 37 w 2078"/>
                <a:gd name="T93" fmla="*/ 1074 h 1640"/>
                <a:gd name="T94" fmla="*/ 0 w 2078"/>
                <a:gd name="T95" fmla="*/ 863 h 1640"/>
                <a:gd name="T96" fmla="*/ 19 w 2078"/>
                <a:gd name="T97" fmla="*/ 645 h 1640"/>
                <a:gd name="T98" fmla="*/ 99 w 2078"/>
                <a:gd name="T99" fmla="*/ 434 h 1640"/>
                <a:gd name="T100" fmla="*/ 226 w 2078"/>
                <a:gd name="T101" fmla="*/ 259 h 1640"/>
                <a:gd name="T102" fmla="*/ 390 w 2078"/>
                <a:gd name="T103" fmla="*/ 126 h 1640"/>
                <a:gd name="T104" fmla="*/ 583 w 2078"/>
                <a:gd name="T105" fmla="*/ 37 h 1640"/>
                <a:gd name="T106" fmla="*/ 794 w 2078"/>
                <a:gd name="T107" fmla="*/ 0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8" h="1640">
                  <a:moveTo>
                    <a:pt x="802" y="119"/>
                  </a:moveTo>
                  <a:lnTo>
                    <a:pt x="733" y="122"/>
                  </a:lnTo>
                  <a:lnTo>
                    <a:pt x="667" y="130"/>
                  </a:lnTo>
                  <a:lnTo>
                    <a:pt x="601" y="146"/>
                  </a:lnTo>
                  <a:lnTo>
                    <a:pt x="537" y="167"/>
                  </a:lnTo>
                  <a:lnTo>
                    <a:pt x="477" y="194"/>
                  </a:lnTo>
                  <a:lnTo>
                    <a:pt x="417" y="228"/>
                  </a:lnTo>
                  <a:lnTo>
                    <a:pt x="363" y="267"/>
                  </a:lnTo>
                  <a:lnTo>
                    <a:pt x="312" y="310"/>
                  </a:lnTo>
                  <a:lnTo>
                    <a:pt x="265" y="360"/>
                  </a:lnTo>
                  <a:lnTo>
                    <a:pt x="223" y="413"/>
                  </a:lnTo>
                  <a:lnTo>
                    <a:pt x="185" y="472"/>
                  </a:lnTo>
                  <a:lnTo>
                    <a:pt x="154" y="534"/>
                  </a:lnTo>
                  <a:lnTo>
                    <a:pt x="129" y="602"/>
                  </a:lnTo>
                  <a:lnTo>
                    <a:pt x="110" y="670"/>
                  </a:lnTo>
                  <a:lnTo>
                    <a:pt x="99" y="739"/>
                  </a:lnTo>
                  <a:lnTo>
                    <a:pt x="95" y="808"/>
                  </a:lnTo>
                  <a:lnTo>
                    <a:pt x="96" y="877"/>
                  </a:lnTo>
                  <a:lnTo>
                    <a:pt x="106" y="944"/>
                  </a:lnTo>
                  <a:lnTo>
                    <a:pt x="122" y="1010"/>
                  </a:lnTo>
                  <a:lnTo>
                    <a:pt x="143" y="1074"/>
                  </a:lnTo>
                  <a:lnTo>
                    <a:pt x="170" y="1134"/>
                  </a:lnTo>
                  <a:lnTo>
                    <a:pt x="204" y="1192"/>
                  </a:lnTo>
                  <a:lnTo>
                    <a:pt x="242" y="1248"/>
                  </a:lnTo>
                  <a:lnTo>
                    <a:pt x="286" y="1299"/>
                  </a:lnTo>
                  <a:lnTo>
                    <a:pt x="335" y="1346"/>
                  </a:lnTo>
                  <a:lnTo>
                    <a:pt x="389" y="1388"/>
                  </a:lnTo>
                  <a:lnTo>
                    <a:pt x="448" y="1424"/>
                  </a:lnTo>
                  <a:lnTo>
                    <a:pt x="510" y="1457"/>
                  </a:lnTo>
                  <a:lnTo>
                    <a:pt x="578" y="1482"/>
                  </a:lnTo>
                  <a:lnTo>
                    <a:pt x="647" y="1500"/>
                  </a:lnTo>
                  <a:lnTo>
                    <a:pt x="715" y="1512"/>
                  </a:lnTo>
                  <a:lnTo>
                    <a:pt x="784" y="1516"/>
                  </a:lnTo>
                  <a:lnTo>
                    <a:pt x="853" y="1513"/>
                  </a:lnTo>
                  <a:lnTo>
                    <a:pt x="920" y="1504"/>
                  </a:lnTo>
                  <a:lnTo>
                    <a:pt x="985" y="1489"/>
                  </a:lnTo>
                  <a:lnTo>
                    <a:pt x="1050" y="1468"/>
                  </a:lnTo>
                  <a:lnTo>
                    <a:pt x="1111" y="1439"/>
                  </a:lnTo>
                  <a:lnTo>
                    <a:pt x="1169" y="1407"/>
                  </a:lnTo>
                  <a:lnTo>
                    <a:pt x="1224" y="1368"/>
                  </a:lnTo>
                  <a:lnTo>
                    <a:pt x="1275" y="1325"/>
                  </a:lnTo>
                  <a:lnTo>
                    <a:pt x="1321" y="1275"/>
                  </a:lnTo>
                  <a:lnTo>
                    <a:pt x="1364" y="1221"/>
                  </a:lnTo>
                  <a:lnTo>
                    <a:pt x="1401" y="1163"/>
                  </a:lnTo>
                  <a:lnTo>
                    <a:pt x="1433" y="1101"/>
                  </a:lnTo>
                  <a:lnTo>
                    <a:pt x="1457" y="1033"/>
                  </a:lnTo>
                  <a:lnTo>
                    <a:pt x="1476" y="965"/>
                  </a:lnTo>
                  <a:lnTo>
                    <a:pt x="1488" y="894"/>
                  </a:lnTo>
                  <a:lnTo>
                    <a:pt x="1492" y="826"/>
                  </a:lnTo>
                  <a:lnTo>
                    <a:pt x="1490" y="758"/>
                  </a:lnTo>
                  <a:lnTo>
                    <a:pt x="1480" y="691"/>
                  </a:lnTo>
                  <a:lnTo>
                    <a:pt x="1465" y="625"/>
                  </a:lnTo>
                  <a:lnTo>
                    <a:pt x="1444" y="561"/>
                  </a:lnTo>
                  <a:lnTo>
                    <a:pt x="1416" y="501"/>
                  </a:lnTo>
                  <a:lnTo>
                    <a:pt x="1383" y="441"/>
                  </a:lnTo>
                  <a:lnTo>
                    <a:pt x="1344" y="387"/>
                  </a:lnTo>
                  <a:lnTo>
                    <a:pt x="1300" y="336"/>
                  </a:lnTo>
                  <a:lnTo>
                    <a:pt x="1251" y="289"/>
                  </a:lnTo>
                  <a:lnTo>
                    <a:pt x="1197" y="247"/>
                  </a:lnTo>
                  <a:lnTo>
                    <a:pt x="1139" y="209"/>
                  </a:lnTo>
                  <a:lnTo>
                    <a:pt x="1076" y="178"/>
                  </a:lnTo>
                  <a:lnTo>
                    <a:pt x="1009" y="153"/>
                  </a:lnTo>
                  <a:lnTo>
                    <a:pt x="941" y="134"/>
                  </a:lnTo>
                  <a:lnTo>
                    <a:pt x="871" y="123"/>
                  </a:lnTo>
                  <a:lnTo>
                    <a:pt x="802" y="119"/>
                  </a:lnTo>
                  <a:close/>
                  <a:moveTo>
                    <a:pt x="794" y="0"/>
                  </a:moveTo>
                  <a:lnTo>
                    <a:pt x="865" y="0"/>
                  </a:lnTo>
                  <a:lnTo>
                    <a:pt x="938" y="7"/>
                  </a:lnTo>
                  <a:lnTo>
                    <a:pt x="1011" y="20"/>
                  </a:lnTo>
                  <a:lnTo>
                    <a:pt x="1084" y="41"/>
                  </a:lnTo>
                  <a:lnTo>
                    <a:pt x="1128" y="58"/>
                  </a:lnTo>
                  <a:lnTo>
                    <a:pt x="1173" y="81"/>
                  </a:lnTo>
                  <a:lnTo>
                    <a:pt x="1217" y="108"/>
                  </a:lnTo>
                  <a:lnTo>
                    <a:pt x="1263" y="140"/>
                  </a:lnTo>
                  <a:lnTo>
                    <a:pt x="1309" y="178"/>
                  </a:lnTo>
                  <a:lnTo>
                    <a:pt x="1355" y="219"/>
                  </a:lnTo>
                  <a:lnTo>
                    <a:pt x="1401" y="263"/>
                  </a:lnTo>
                  <a:lnTo>
                    <a:pt x="1447" y="310"/>
                  </a:lnTo>
                  <a:lnTo>
                    <a:pt x="1491" y="360"/>
                  </a:lnTo>
                  <a:lnTo>
                    <a:pt x="1536" y="413"/>
                  </a:lnTo>
                  <a:lnTo>
                    <a:pt x="1579" y="467"/>
                  </a:lnTo>
                  <a:lnTo>
                    <a:pt x="1622" y="522"/>
                  </a:lnTo>
                  <a:lnTo>
                    <a:pt x="1664" y="577"/>
                  </a:lnTo>
                  <a:lnTo>
                    <a:pt x="1706" y="634"/>
                  </a:lnTo>
                  <a:lnTo>
                    <a:pt x="1745" y="691"/>
                  </a:lnTo>
                  <a:lnTo>
                    <a:pt x="1782" y="746"/>
                  </a:lnTo>
                  <a:lnTo>
                    <a:pt x="1819" y="801"/>
                  </a:lnTo>
                  <a:lnTo>
                    <a:pt x="1854" y="855"/>
                  </a:lnTo>
                  <a:lnTo>
                    <a:pt x="1886" y="907"/>
                  </a:lnTo>
                  <a:lnTo>
                    <a:pt x="1917" y="956"/>
                  </a:lnTo>
                  <a:lnTo>
                    <a:pt x="1946" y="1004"/>
                  </a:lnTo>
                  <a:lnTo>
                    <a:pt x="1973" y="1048"/>
                  </a:lnTo>
                  <a:lnTo>
                    <a:pt x="1996" y="1087"/>
                  </a:lnTo>
                  <a:lnTo>
                    <a:pt x="2017" y="1124"/>
                  </a:lnTo>
                  <a:lnTo>
                    <a:pt x="2035" y="1156"/>
                  </a:lnTo>
                  <a:lnTo>
                    <a:pt x="2051" y="1183"/>
                  </a:lnTo>
                  <a:lnTo>
                    <a:pt x="2063" y="1205"/>
                  </a:lnTo>
                  <a:lnTo>
                    <a:pt x="2071" y="1221"/>
                  </a:lnTo>
                  <a:lnTo>
                    <a:pt x="2077" y="1232"/>
                  </a:lnTo>
                  <a:lnTo>
                    <a:pt x="2078" y="1234"/>
                  </a:lnTo>
                  <a:lnTo>
                    <a:pt x="2075" y="1237"/>
                  </a:lnTo>
                  <a:lnTo>
                    <a:pt x="2064" y="1241"/>
                  </a:lnTo>
                  <a:lnTo>
                    <a:pt x="2048" y="1249"/>
                  </a:lnTo>
                  <a:lnTo>
                    <a:pt x="2025" y="1260"/>
                  </a:lnTo>
                  <a:lnTo>
                    <a:pt x="1997" y="1273"/>
                  </a:lnTo>
                  <a:lnTo>
                    <a:pt x="1963" y="1288"/>
                  </a:lnTo>
                  <a:lnTo>
                    <a:pt x="1926" y="1306"/>
                  </a:lnTo>
                  <a:lnTo>
                    <a:pt x="1882" y="1323"/>
                  </a:lnTo>
                  <a:lnTo>
                    <a:pt x="1835" y="1343"/>
                  </a:lnTo>
                  <a:lnTo>
                    <a:pt x="1785" y="1365"/>
                  </a:lnTo>
                  <a:lnTo>
                    <a:pt x="1731" y="1387"/>
                  </a:lnTo>
                  <a:lnTo>
                    <a:pt x="1673" y="1410"/>
                  </a:lnTo>
                  <a:lnTo>
                    <a:pt x="1614" y="1433"/>
                  </a:lnTo>
                  <a:lnTo>
                    <a:pt x="1552" y="1455"/>
                  </a:lnTo>
                  <a:lnTo>
                    <a:pt x="1488" y="1478"/>
                  </a:lnTo>
                  <a:lnTo>
                    <a:pt x="1424" y="1501"/>
                  </a:lnTo>
                  <a:lnTo>
                    <a:pt x="1358" y="1523"/>
                  </a:lnTo>
                  <a:lnTo>
                    <a:pt x="1290" y="1543"/>
                  </a:lnTo>
                  <a:lnTo>
                    <a:pt x="1223" y="1563"/>
                  </a:lnTo>
                  <a:lnTo>
                    <a:pt x="1157" y="1581"/>
                  </a:lnTo>
                  <a:lnTo>
                    <a:pt x="1089" y="1597"/>
                  </a:lnTo>
                  <a:lnTo>
                    <a:pt x="1023" y="1611"/>
                  </a:lnTo>
                  <a:lnTo>
                    <a:pt x="958" y="1623"/>
                  </a:lnTo>
                  <a:lnTo>
                    <a:pt x="896" y="1631"/>
                  </a:lnTo>
                  <a:lnTo>
                    <a:pt x="834" y="1638"/>
                  </a:lnTo>
                  <a:lnTo>
                    <a:pt x="776" y="1640"/>
                  </a:lnTo>
                  <a:lnTo>
                    <a:pt x="719" y="1640"/>
                  </a:lnTo>
                  <a:lnTo>
                    <a:pt x="667" y="1636"/>
                  </a:lnTo>
                  <a:lnTo>
                    <a:pt x="617" y="1628"/>
                  </a:lnTo>
                  <a:lnTo>
                    <a:pt x="572" y="1617"/>
                  </a:lnTo>
                  <a:lnTo>
                    <a:pt x="501" y="1590"/>
                  </a:lnTo>
                  <a:lnTo>
                    <a:pt x="435" y="1558"/>
                  </a:lnTo>
                  <a:lnTo>
                    <a:pt x="371" y="1520"/>
                  </a:lnTo>
                  <a:lnTo>
                    <a:pt x="313" y="1478"/>
                  </a:lnTo>
                  <a:lnTo>
                    <a:pt x="258" y="1431"/>
                  </a:lnTo>
                  <a:lnTo>
                    <a:pt x="209" y="1380"/>
                  </a:lnTo>
                  <a:lnTo>
                    <a:pt x="164" y="1325"/>
                  </a:lnTo>
                  <a:lnTo>
                    <a:pt x="124" y="1267"/>
                  </a:lnTo>
                  <a:lnTo>
                    <a:pt x="89" y="1205"/>
                  </a:lnTo>
                  <a:lnTo>
                    <a:pt x="60" y="1141"/>
                  </a:lnTo>
                  <a:lnTo>
                    <a:pt x="37" y="1074"/>
                  </a:lnTo>
                  <a:lnTo>
                    <a:pt x="18" y="1005"/>
                  </a:lnTo>
                  <a:lnTo>
                    <a:pt x="6" y="935"/>
                  </a:lnTo>
                  <a:lnTo>
                    <a:pt x="0" y="863"/>
                  </a:lnTo>
                  <a:lnTo>
                    <a:pt x="0" y="792"/>
                  </a:lnTo>
                  <a:lnTo>
                    <a:pt x="7" y="718"/>
                  </a:lnTo>
                  <a:lnTo>
                    <a:pt x="19" y="645"/>
                  </a:lnTo>
                  <a:lnTo>
                    <a:pt x="39" y="572"/>
                  </a:lnTo>
                  <a:lnTo>
                    <a:pt x="66" y="502"/>
                  </a:lnTo>
                  <a:lnTo>
                    <a:pt x="99" y="434"/>
                  </a:lnTo>
                  <a:lnTo>
                    <a:pt x="137" y="372"/>
                  </a:lnTo>
                  <a:lnTo>
                    <a:pt x="178" y="313"/>
                  </a:lnTo>
                  <a:lnTo>
                    <a:pt x="226" y="259"/>
                  </a:lnTo>
                  <a:lnTo>
                    <a:pt x="277" y="209"/>
                  </a:lnTo>
                  <a:lnTo>
                    <a:pt x="332" y="165"/>
                  </a:lnTo>
                  <a:lnTo>
                    <a:pt x="390" y="126"/>
                  </a:lnTo>
                  <a:lnTo>
                    <a:pt x="452" y="91"/>
                  </a:lnTo>
                  <a:lnTo>
                    <a:pt x="516" y="61"/>
                  </a:lnTo>
                  <a:lnTo>
                    <a:pt x="583" y="37"/>
                  </a:lnTo>
                  <a:lnTo>
                    <a:pt x="652" y="19"/>
                  </a:lnTo>
                  <a:lnTo>
                    <a:pt x="722" y="7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A54C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27"/>
            <p:cNvSpPr>
              <a:spLocks noEditPoints="1"/>
            </p:cNvSpPr>
            <p:nvPr/>
          </p:nvSpPr>
          <p:spPr bwMode="auto">
            <a:xfrm>
              <a:off x="4547860" y="4270810"/>
              <a:ext cx="1499358" cy="1717182"/>
            </a:xfrm>
            <a:custGeom>
              <a:avLst/>
              <a:gdLst>
                <a:gd name="T0" fmla="*/ 699 w 1653"/>
                <a:gd name="T1" fmla="*/ 403 h 1892"/>
                <a:gd name="T2" fmla="*/ 506 w 1653"/>
                <a:gd name="T3" fmla="*/ 462 h 1892"/>
                <a:gd name="T4" fmla="*/ 336 w 1653"/>
                <a:gd name="T5" fmla="*/ 577 h 1892"/>
                <a:gd name="T6" fmla="*/ 202 w 1653"/>
                <a:gd name="T7" fmla="*/ 741 h 1892"/>
                <a:gd name="T8" fmla="*/ 127 w 1653"/>
                <a:gd name="T9" fmla="*/ 934 h 1892"/>
                <a:gd name="T10" fmla="*/ 109 w 1653"/>
                <a:gd name="T11" fmla="*/ 1135 h 1892"/>
                <a:gd name="T12" fmla="*/ 151 w 1653"/>
                <a:gd name="T13" fmla="*/ 1332 h 1892"/>
                <a:gd name="T14" fmla="*/ 247 w 1653"/>
                <a:gd name="T15" fmla="*/ 1510 h 1892"/>
                <a:gd name="T16" fmla="*/ 397 w 1653"/>
                <a:gd name="T17" fmla="*/ 1659 h 1892"/>
                <a:gd name="T18" fmla="*/ 583 w 1653"/>
                <a:gd name="T19" fmla="*/ 1754 h 1892"/>
                <a:gd name="T20" fmla="*/ 783 w 1653"/>
                <a:gd name="T21" fmla="*/ 1791 h 1892"/>
                <a:gd name="T22" fmla="*/ 982 w 1653"/>
                <a:gd name="T23" fmla="*/ 1769 h 1892"/>
                <a:gd name="T24" fmla="*/ 1168 w 1653"/>
                <a:gd name="T25" fmla="*/ 1691 h 1892"/>
                <a:gd name="T26" fmla="*/ 1328 w 1653"/>
                <a:gd name="T27" fmla="*/ 1559 h 1892"/>
                <a:gd name="T28" fmla="*/ 1445 w 1653"/>
                <a:gd name="T29" fmla="*/ 1381 h 1892"/>
                <a:gd name="T30" fmla="*/ 1500 w 1653"/>
                <a:gd name="T31" fmla="*/ 1184 h 1892"/>
                <a:gd name="T32" fmla="*/ 1498 w 1653"/>
                <a:gd name="T33" fmla="*/ 983 h 1892"/>
                <a:gd name="T34" fmla="*/ 1438 w 1653"/>
                <a:gd name="T35" fmla="*/ 791 h 1892"/>
                <a:gd name="T36" fmla="*/ 1324 w 1653"/>
                <a:gd name="T37" fmla="*/ 621 h 1892"/>
                <a:gd name="T38" fmla="*/ 1159 w 1653"/>
                <a:gd name="T39" fmla="*/ 488 h 1892"/>
                <a:gd name="T40" fmla="*/ 966 w 1653"/>
                <a:gd name="T41" fmla="*/ 412 h 1892"/>
                <a:gd name="T42" fmla="*/ 1601 w 1653"/>
                <a:gd name="T43" fmla="*/ 0 h 1892"/>
                <a:gd name="T44" fmla="*/ 1607 w 1653"/>
                <a:gd name="T45" fmla="*/ 37 h 1892"/>
                <a:gd name="T46" fmla="*/ 1619 w 1653"/>
                <a:gd name="T47" fmla="*/ 143 h 1892"/>
                <a:gd name="T48" fmla="*/ 1634 w 1653"/>
                <a:gd name="T49" fmla="*/ 299 h 1892"/>
                <a:gd name="T50" fmla="*/ 1646 w 1653"/>
                <a:gd name="T51" fmla="*/ 493 h 1892"/>
                <a:gd name="T52" fmla="*/ 1653 w 1653"/>
                <a:gd name="T53" fmla="*/ 710 h 1892"/>
                <a:gd name="T54" fmla="*/ 1649 w 1653"/>
                <a:gd name="T55" fmla="*/ 934 h 1892"/>
                <a:gd name="T56" fmla="*/ 1630 w 1653"/>
                <a:gd name="T57" fmla="*/ 1151 h 1892"/>
                <a:gd name="T58" fmla="*/ 1591 w 1653"/>
                <a:gd name="T59" fmla="*/ 1348 h 1892"/>
                <a:gd name="T60" fmla="*/ 1527 w 1653"/>
                <a:gd name="T61" fmla="*/ 1507 h 1892"/>
                <a:gd name="T62" fmla="*/ 1402 w 1653"/>
                <a:gd name="T63" fmla="*/ 1663 h 1892"/>
                <a:gd name="T64" fmla="*/ 1226 w 1653"/>
                <a:gd name="T65" fmla="*/ 1791 h 1892"/>
                <a:gd name="T66" fmla="*/ 1028 w 1653"/>
                <a:gd name="T67" fmla="*/ 1868 h 1892"/>
                <a:gd name="T68" fmla="*/ 818 w 1653"/>
                <a:gd name="T69" fmla="*/ 1892 h 1892"/>
                <a:gd name="T70" fmla="*/ 606 w 1653"/>
                <a:gd name="T71" fmla="*/ 1861 h 1892"/>
                <a:gd name="T72" fmla="*/ 405 w 1653"/>
                <a:gd name="T73" fmla="*/ 1775 h 1892"/>
                <a:gd name="T74" fmla="*/ 229 w 1653"/>
                <a:gd name="T75" fmla="*/ 1636 h 1892"/>
                <a:gd name="T76" fmla="*/ 101 w 1653"/>
                <a:gd name="T77" fmla="*/ 1460 h 1892"/>
                <a:gd name="T78" fmla="*/ 24 w 1653"/>
                <a:gd name="T79" fmla="*/ 1262 h 1892"/>
                <a:gd name="T80" fmla="*/ 0 w 1653"/>
                <a:gd name="T81" fmla="*/ 1052 h 1892"/>
                <a:gd name="T82" fmla="*/ 31 w 1653"/>
                <a:gd name="T83" fmla="*/ 840 h 1892"/>
                <a:gd name="T84" fmla="*/ 117 w 1653"/>
                <a:gd name="T85" fmla="*/ 639 h 1892"/>
                <a:gd name="T86" fmla="*/ 229 w 1653"/>
                <a:gd name="T87" fmla="*/ 499 h 1892"/>
                <a:gd name="T88" fmla="*/ 378 w 1653"/>
                <a:gd name="T89" fmla="*/ 393 h 1892"/>
                <a:gd name="T90" fmla="*/ 563 w 1653"/>
                <a:gd name="T91" fmla="*/ 300 h 1892"/>
                <a:gd name="T92" fmla="*/ 769 w 1653"/>
                <a:gd name="T93" fmla="*/ 218 h 1892"/>
                <a:gd name="T94" fmla="*/ 981 w 1653"/>
                <a:gd name="T95" fmla="*/ 149 h 1892"/>
                <a:gd name="T96" fmla="*/ 1185 w 1653"/>
                <a:gd name="T97" fmla="*/ 93 h 1892"/>
                <a:gd name="T98" fmla="*/ 1363 w 1653"/>
                <a:gd name="T99" fmla="*/ 49 h 1892"/>
                <a:gd name="T100" fmla="*/ 1502 w 1653"/>
                <a:gd name="T101" fmla="*/ 18 h 1892"/>
                <a:gd name="T102" fmla="*/ 1585 w 1653"/>
                <a:gd name="T103" fmla="*/ 2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53" h="1892">
                  <a:moveTo>
                    <a:pt x="832" y="395"/>
                  </a:moveTo>
                  <a:lnTo>
                    <a:pt x="765" y="395"/>
                  </a:lnTo>
                  <a:lnTo>
                    <a:pt x="699" y="403"/>
                  </a:lnTo>
                  <a:lnTo>
                    <a:pt x="633" y="416"/>
                  </a:lnTo>
                  <a:lnTo>
                    <a:pt x="568" y="437"/>
                  </a:lnTo>
                  <a:lnTo>
                    <a:pt x="506" y="462"/>
                  </a:lnTo>
                  <a:lnTo>
                    <a:pt x="447" y="495"/>
                  </a:lnTo>
                  <a:lnTo>
                    <a:pt x="390" y="532"/>
                  </a:lnTo>
                  <a:lnTo>
                    <a:pt x="336" y="577"/>
                  </a:lnTo>
                  <a:lnTo>
                    <a:pt x="287" y="627"/>
                  </a:lnTo>
                  <a:lnTo>
                    <a:pt x="242" y="682"/>
                  </a:lnTo>
                  <a:lnTo>
                    <a:pt x="202" y="741"/>
                  </a:lnTo>
                  <a:lnTo>
                    <a:pt x="171" y="805"/>
                  </a:lnTo>
                  <a:lnTo>
                    <a:pt x="146" y="868"/>
                  </a:lnTo>
                  <a:lnTo>
                    <a:pt x="127" y="934"/>
                  </a:lnTo>
                  <a:lnTo>
                    <a:pt x="115" y="1000"/>
                  </a:lnTo>
                  <a:lnTo>
                    <a:pt x="109" y="1068"/>
                  </a:lnTo>
                  <a:lnTo>
                    <a:pt x="109" y="1135"/>
                  </a:lnTo>
                  <a:lnTo>
                    <a:pt x="117" y="1201"/>
                  </a:lnTo>
                  <a:lnTo>
                    <a:pt x="131" y="1267"/>
                  </a:lnTo>
                  <a:lnTo>
                    <a:pt x="151" y="1332"/>
                  </a:lnTo>
                  <a:lnTo>
                    <a:pt x="177" y="1394"/>
                  </a:lnTo>
                  <a:lnTo>
                    <a:pt x="209" y="1454"/>
                  </a:lnTo>
                  <a:lnTo>
                    <a:pt x="247" y="1510"/>
                  </a:lnTo>
                  <a:lnTo>
                    <a:pt x="292" y="1564"/>
                  </a:lnTo>
                  <a:lnTo>
                    <a:pt x="341" y="1613"/>
                  </a:lnTo>
                  <a:lnTo>
                    <a:pt x="397" y="1659"/>
                  </a:lnTo>
                  <a:lnTo>
                    <a:pt x="456" y="1698"/>
                  </a:lnTo>
                  <a:lnTo>
                    <a:pt x="519" y="1729"/>
                  </a:lnTo>
                  <a:lnTo>
                    <a:pt x="583" y="1754"/>
                  </a:lnTo>
                  <a:lnTo>
                    <a:pt x="649" y="1773"/>
                  </a:lnTo>
                  <a:lnTo>
                    <a:pt x="716" y="1785"/>
                  </a:lnTo>
                  <a:lnTo>
                    <a:pt x="783" y="1791"/>
                  </a:lnTo>
                  <a:lnTo>
                    <a:pt x="850" y="1791"/>
                  </a:lnTo>
                  <a:lnTo>
                    <a:pt x="917" y="1783"/>
                  </a:lnTo>
                  <a:lnTo>
                    <a:pt x="982" y="1769"/>
                  </a:lnTo>
                  <a:lnTo>
                    <a:pt x="1047" y="1749"/>
                  </a:lnTo>
                  <a:lnTo>
                    <a:pt x="1109" y="1723"/>
                  </a:lnTo>
                  <a:lnTo>
                    <a:pt x="1168" y="1691"/>
                  </a:lnTo>
                  <a:lnTo>
                    <a:pt x="1225" y="1653"/>
                  </a:lnTo>
                  <a:lnTo>
                    <a:pt x="1279" y="1609"/>
                  </a:lnTo>
                  <a:lnTo>
                    <a:pt x="1328" y="1559"/>
                  </a:lnTo>
                  <a:lnTo>
                    <a:pt x="1373" y="1503"/>
                  </a:lnTo>
                  <a:lnTo>
                    <a:pt x="1413" y="1444"/>
                  </a:lnTo>
                  <a:lnTo>
                    <a:pt x="1445" y="1381"/>
                  </a:lnTo>
                  <a:lnTo>
                    <a:pt x="1469" y="1317"/>
                  </a:lnTo>
                  <a:lnTo>
                    <a:pt x="1488" y="1251"/>
                  </a:lnTo>
                  <a:lnTo>
                    <a:pt x="1500" y="1184"/>
                  </a:lnTo>
                  <a:lnTo>
                    <a:pt x="1506" y="1118"/>
                  </a:lnTo>
                  <a:lnTo>
                    <a:pt x="1506" y="1050"/>
                  </a:lnTo>
                  <a:lnTo>
                    <a:pt x="1498" y="983"/>
                  </a:lnTo>
                  <a:lnTo>
                    <a:pt x="1484" y="918"/>
                  </a:lnTo>
                  <a:lnTo>
                    <a:pt x="1464" y="853"/>
                  </a:lnTo>
                  <a:lnTo>
                    <a:pt x="1438" y="791"/>
                  </a:lnTo>
                  <a:lnTo>
                    <a:pt x="1406" y="732"/>
                  </a:lnTo>
                  <a:lnTo>
                    <a:pt x="1368" y="675"/>
                  </a:lnTo>
                  <a:lnTo>
                    <a:pt x="1324" y="621"/>
                  </a:lnTo>
                  <a:lnTo>
                    <a:pt x="1274" y="573"/>
                  </a:lnTo>
                  <a:lnTo>
                    <a:pt x="1218" y="527"/>
                  </a:lnTo>
                  <a:lnTo>
                    <a:pt x="1159" y="488"/>
                  </a:lnTo>
                  <a:lnTo>
                    <a:pt x="1096" y="455"/>
                  </a:lnTo>
                  <a:lnTo>
                    <a:pt x="1032" y="431"/>
                  </a:lnTo>
                  <a:lnTo>
                    <a:pt x="966" y="412"/>
                  </a:lnTo>
                  <a:lnTo>
                    <a:pt x="900" y="400"/>
                  </a:lnTo>
                  <a:lnTo>
                    <a:pt x="832" y="395"/>
                  </a:lnTo>
                  <a:close/>
                  <a:moveTo>
                    <a:pt x="1601" y="0"/>
                  </a:moveTo>
                  <a:lnTo>
                    <a:pt x="1603" y="4"/>
                  </a:lnTo>
                  <a:lnTo>
                    <a:pt x="1604" y="17"/>
                  </a:lnTo>
                  <a:lnTo>
                    <a:pt x="1607" y="37"/>
                  </a:lnTo>
                  <a:lnTo>
                    <a:pt x="1611" y="66"/>
                  </a:lnTo>
                  <a:lnTo>
                    <a:pt x="1615" y="101"/>
                  </a:lnTo>
                  <a:lnTo>
                    <a:pt x="1619" y="143"/>
                  </a:lnTo>
                  <a:lnTo>
                    <a:pt x="1624" y="190"/>
                  </a:lnTo>
                  <a:lnTo>
                    <a:pt x="1628" y="242"/>
                  </a:lnTo>
                  <a:lnTo>
                    <a:pt x="1634" y="299"/>
                  </a:lnTo>
                  <a:lnTo>
                    <a:pt x="1638" y="361"/>
                  </a:lnTo>
                  <a:lnTo>
                    <a:pt x="1643" y="426"/>
                  </a:lnTo>
                  <a:lnTo>
                    <a:pt x="1646" y="493"/>
                  </a:lnTo>
                  <a:lnTo>
                    <a:pt x="1650" y="563"/>
                  </a:lnTo>
                  <a:lnTo>
                    <a:pt x="1651" y="636"/>
                  </a:lnTo>
                  <a:lnTo>
                    <a:pt x="1653" y="710"/>
                  </a:lnTo>
                  <a:lnTo>
                    <a:pt x="1653" y="785"/>
                  </a:lnTo>
                  <a:lnTo>
                    <a:pt x="1651" y="859"/>
                  </a:lnTo>
                  <a:lnTo>
                    <a:pt x="1649" y="934"/>
                  </a:lnTo>
                  <a:lnTo>
                    <a:pt x="1645" y="1008"/>
                  </a:lnTo>
                  <a:lnTo>
                    <a:pt x="1638" y="1081"/>
                  </a:lnTo>
                  <a:lnTo>
                    <a:pt x="1630" y="1151"/>
                  </a:lnTo>
                  <a:lnTo>
                    <a:pt x="1619" y="1220"/>
                  </a:lnTo>
                  <a:lnTo>
                    <a:pt x="1606" y="1286"/>
                  </a:lnTo>
                  <a:lnTo>
                    <a:pt x="1591" y="1348"/>
                  </a:lnTo>
                  <a:lnTo>
                    <a:pt x="1572" y="1406"/>
                  </a:lnTo>
                  <a:lnTo>
                    <a:pt x="1552" y="1459"/>
                  </a:lnTo>
                  <a:lnTo>
                    <a:pt x="1527" y="1507"/>
                  </a:lnTo>
                  <a:lnTo>
                    <a:pt x="1500" y="1551"/>
                  </a:lnTo>
                  <a:lnTo>
                    <a:pt x="1453" y="1609"/>
                  </a:lnTo>
                  <a:lnTo>
                    <a:pt x="1402" y="1663"/>
                  </a:lnTo>
                  <a:lnTo>
                    <a:pt x="1346" y="1711"/>
                  </a:lnTo>
                  <a:lnTo>
                    <a:pt x="1287" y="1753"/>
                  </a:lnTo>
                  <a:lnTo>
                    <a:pt x="1226" y="1791"/>
                  </a:lnTo>
                  <a:lnTo>
                    <a:pt x="1162" y="1822"/>
                  </a:lnTo>
                  <a:lnTo>
                    <a:pt x="1096" y="1847"/>
                  </a:lnTo>
                  <a:lnTo>
                    <a:pt x="1028" y="1868"/>
                  </a:lnTo>
                  <a:lnTo>
                    <a:pt x="959" y="1881"/>
                  </a:lnTo>
                  <a:lnTo>
                    <a:pt x="889" y="1889"/>
                  </a:lnTo>
                  <a:lnTo>
                    <a:pt x="818" y="1892"/>
                  </a:lnTo>
                  <a:lnTo>
                    <a:pt x="747" y="1888"/>
                  </a:lnTo>
                  <a:lnTo>
                    <a:pt x="676" y="1877"/>
                  </a:lnTo>
                  <a:lnTo>
                    <a:pt x="606" y="1861"/>
                  </a:lnTo>
                  <a:lnTo>
                    <a:pt x="537" y="1839"/>
                  </a:lnTo>
                  <a:lnTo>
                    <a:pt x="471" y="1810"/>
                  </a:lnTo>
                  <a:lnTo>
                    <a:pt x="405" y="1775"/>
                  </a:lnTo>
                  <a:lnTo>
                    <a:pt x="341" y="1734"/>
                  </a:lnTo>
                  <a:lnTo>
                    <a:pt x="283" y="1687"/>
                  </a:lnTo>
                  <a:lnTo>
                    <a:pt x="229" y="1636"/>
                  </a:lnTo>
                  <a:lnTo>
                    <a:pt x="181" y="1580"/>
                  </a:lnTo>
                  <a:lnTo>
                    <a:pt x="139" y="1521"/>
                  </a:lnTo>
                  <a:lnTo>
                    <a:pt x="101" y="1460"/>
                  </a:lnTo>
                  <a:lnTo>
                    <a:pt x="70" y="1396"/>
                  </a:lnTo>
                  <a:lnTo>
                    <a:pt x="45" y="1329"/>
                  </a:lnTo>
                  <a:lnTo>
                    <a:pt x="24" y="1262"/>
                  </a:lnTo>
                  <a:lnTo>
                    <a:pt x="11" y="1193"/>
                  </a:lnTo>
                  <a:lnTo>
                    <a:pt x="3" y="1123"/>
                  </a:lnTo>
                  <a:lnTo>
                    <a:pt x="0" y="1052"/>
                  </a:lnTo>
                  <a:lnTo>
                    <a:pt x="4" y="981"/>
                  </a:lnTo>
                  <a:lnTo>
                    <a:pt x="15" y="910"/>
                  </a:lnTo>
                  <a:lnTo>
                    <a:pt x="31" y="840"/>
                  </a:lnTo>
                  <a:lnTo>
                    <a:pt x="53" y="771"/>
                  </a:lnTo>
                  <a:lnTo>
                    <a:pt x="82" y="705"/>
                  </a:lnTo>
                  <a:lnTo>
                    <a:pt x="117" y="639"/>
                  </a:lnTo>
                  <a:lnTo>
                    <a:pt x="159" y="575"/>
                  </a:lnTo>
                  <a:lnTo>
                    <a:pt x="190" y="536"/>
                  </a:lnTo>
                  <a:lnTo>
                    <a:pt x="229" y="499"/>
                  </a:lnTo>
                  <a:lnTo>
                    <a:pt x="274" y="462"/>
                  </a:lnTo>
                  <a:lnTo>
                    <a:pt x="324" y="427"/>
                  </a:lnTo>
                  <a:lnTo>
                    <a:pt x="378" y="393"/>
                  </a:lnTo>
                  <a:lnTo>
                    <a:pt x="436" y="361"/>
                  </a:lnTo>
                  <a:lnTo>
                    <a:pt x="498" y="330"/>
                  </a:lnTo>
                  <a:lnTo>
                    <a:pt x="563" y="300"/>
                  </a:lnTo>
                  <a:lnTo>
                    <a:pt x="630" y="271"/>
                  </a:lnTo>
                  <a:lnTo>
                    <a:pt x="699" y="244"/>
                  </a:lnTo>
                  <a:lnTo>
                    <a:pt x="769" y="218"/>
                  </a:lnTo>
                  <a:lnTo>
                    <a:pt x="839" y="194"/>
                  </a:lnTo>
                  <a:lnTo>
                    <a:pt x="911" y="171"/>
                  </a:lnTo>
                  <a:lnTo>
                    <a:pt x="981" y="149"/>
                  </a:lnTo>
                  <a:lnTo>
                    <a:pt x="1051" y="129"/>
                  </a:lnTo>
                  <a:lnTo>
                    <a:pt x="1118" y="110"/>
                  </a:lnTo>
                  <a:lnTo>
                    <a:pt x="1185" y="93"/>
                  </a:lnTo>
                  <a:lnTo>
                    <a:pt x="1248" y="76"/>
                  </a:lnTo>
                  <a:lnTo>
                    <a:pt x="1307" y="62"/>
                  </a:lnTo>
                  <a:lnTo>
                    <a:pt x="1363" y="49"/>
                  </a:lnTo>
                  <a:lnTo>
                    <a:pt x="1414" y="37"/>
                  </a:lnTo>
                  <a:lnTo>
                    <a:pt x="1461" y="28"/>
                  </a:lnTo>
                  <a:lnTo>
                    <a:pt x="1502" y="18"/>
                  </a:lnTo>
                  <a:lnTo>
                    <a:pt x="1537" y="12"/>
                  </a:lnTo>
                  <a:lnTo>
                    <a:pt x="1564" y="6"/>
                  </a:lnTo>
                  <a:lnTo>
                    <a:pt x="1585" y="2"/>
                  </a:lnTo>
                  <a:lnTo>
                    <a:pt x="1597" y="1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56BC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28"/>
            <p:cNvSpPr>
              <a:spLocks noEditPoints="1"/>
            </p:cNvSpPr>
            <p:nvPr/>
          </p:nvSpPr>
          <p:spPr bwMode="auto">
            <a:xfrm>
              <a:off x="6118010" y="4281701"/>
              <a:ext cx="1501173" cy="1717182"/>
            </a:xfrm>
            <a:custGeom>
              <a:avLst/>
              <a:gdLst>
                <a:gd name="T0" fmla="*/ 687 w 1653"/>
                <a:gd name="T1" fmla="*/ 411 h 1892"/>
                <a:gd name="T2" fmla="*/ 495 w 1653"/>
                <a:gd name="T3" fmla="*/ 488 h 1892"/>
                <a:gd name="T4" fmla="*/ 329 w 1653"/>
                <a:gd name="T5" fmla="*/ 621 h 1892"/>
                <a:gd name="T6" fmla="*/ 214 w 1653"/>
                <a:gd name="T7" fmla="*/ 791 h 1892"/>
                <a:gd name="T8" fmla="*/ 155 w 1653"/>
                <a:gd name="T9" fmla="*/ 983 h 1892"/>
                <a:gd name="T10" fmla="*/ 152 w 1653"/>
                <a:gd name="T11" fmla="*/ 1184 h 1892"/>
                <a:gd name="T12" fmla="*/ 209 w 1653"/>
                <a:gd name="T13" fmla="*/ 1381 h 1892"/>
                <a:gd name="T14" fmla="*/ 325 w 1653"/>
                <a:gd name="T15" fmla="*/ 1559 h 1892"/>
                <a:gd name="T16" fmla="*/ 484 w 1653"/>
                <a:gd name="T17" fmla="*/ 1691 h 1892"/>
                <a:gd name="T18" fmla="*/ 670 w 1653"/>
                <a:gd name="T19" fmla="*/ 1769 h 1892"/>
                <a:gd name="T20" fmla="*/ 870 w 1653"/>
                <a:gd name="T21" fmla="*/ 1791 h 1892"/>
                <a:gd name="T22" fmla="*/ 1070 w 1653"/>
                <a:gd name="T23" fmla="*/ 1754 h 1892"/>
                <a:gd name="T24" fmla="*/ 1256 w 1653"/>
                <a:gd name="T25" fmla="*/ 1657 h 1892"/>
                <a:gd name="T26" fmla="*/ 1406 w 1653"/>
                <a:gd name="T27" fmla="*/ 1510 h 1892"/>
                <a:gd name="T28" fmla="*/ 1502 w 1653"/>
                <a:gd name="T29" fmla="*/ 1331 h 1892"/>
                <a:gd name="T30" fmla="*/ 1543 w 1653"/>
                <a:gd name="T31" fmla="*/ 1135 h 1892"/>
                <a:gd name="T32" fmla="*/ 1526 w 1653"/>
                <a:gd name="T33" fmla="*/ 934 h 1892"/>
                <a:gd name="T34" fmla="*/ 1450 w 1653"/>
                <a:gd name="T35" fmla="*/ 742 h 1892"/>
                <a:gd name="T36" fmla="*/ 1317 w 1653"/>
                <a:gd name="T37" fmla="*/ 576 h 1892"/>
                <a:gd name="T38" fmla="*/ 1147 w 1653"/>
                <a:gd name="T39" fmla="*/ 462 h 1892"/>
                <a:gd name="T40" fmla="*/ 955 w 1653"/>
                <a:gd name="T41" fmla="*/ 402 h 1892"/>
                <a:gd name="T42" fmla="*/ 51 w 1653"/>
                <a:gd name="T43" fmla="*/ 0 h 1892"/>
                <a:gd name="T44" fmla="*/ 89 w 1653"/>
                <a:gd name="T45" fmla="*/ 6 h 1892"/>
                <a:gd name="T46" fmla="*/ 193 w 1653"/>
                <a:gd name="T47" fmla="*/ 27 h 1892"/>
                <a:gd name="T48" fmla="*/ 345 w 1653"/>
                <a:gd name="T49" fmla="*/ 62 h 1892"/>
                <a:gd name="T50" fmla="*/ 534 w 1653"/>
                <a:gd name="T51" fmla="*/ 109 h 1892"/>
                <a:gd name="T52" fmla="*/ 742 w 1653"/>
                <a:gd name="T53" fmla="*/ 171 h 1892"/>
                <a:gd name="T54" fmla="*/ 954 w 1653"/>
                <a:gd name="T55" fmla="*/ 244 h 1892"/>
                <a:gd name="T56" fmla="*/ 1155 w 1653"/>
                <a:gd name="T57" fmla="*/ 329 h 1892"/>
                <a:gd name="T58" fmla="*/ 1330 w 1653"/>
                <a:gd name="T59" fmla="*/ 427 h 1892"/>
                <a:gd name="T60" fmla="*/ 1462 w 1653"/>
                <a:gd name="T61" fmla="*/ 537 h 1892"/>
                <a:gd name="T62" fmla="*/ 1572 w 1653"/>
                <a:gd name="T63" fmla="*/ 704 h 1892"/>
                <a:gd name="T64" fmla="*/ 1639 w 1653"/>
                <a:gd name="T65" fmla="*/ 910 h 1892"/>
                <a:gd name="T66" fmla="*/ 1650 w 1653"/>
                <a:gd name="T67" fmla="*/ 1122 h 1892"/>
                <a:gd name="T68" fmla="*/ 1608 w 1653"/>
                <a:gd name="T69" fmla="*/ 1330 h 1892"/>
                <a:gd name="T70" fmla="*/ 1515 w 1653"/>
                <a:gd name="T71" fmla="*/ 1521 h 1892"/>
                <a:gd name="T72" fmla="*/ 1371 w 1653"/>
                <a:gd name="T73" fmla="*/ 1686 h 1892"/>
                <a:gd name="T74" fmla="*/ 1183 w 1653"/>
                <a:gd name="T75" fmla="*/ 1810 h 1892"/>
                <a:gd name="T76" fmla="*/ 977 w 1653"/>
                <a:gd name="T77" fmla="*/ 1877 h 1892"/>
                <a:gd name="T78" fmla="*/ 765 w 1653"/>
                <a:gd name="T79" fmla="*/ 1889 h 1892"/>
                <a:gd name="T80" fmla="*/ 557 w 1653"/>
                <a:gd name="T81" fmla="*/ 1847 h 1892"/>
                <a:gd name="T82" fmla="*/ 366 w 1653"/>
                <a:gd name="T83" fmla="*/ 1753 h 1892"/>
                <a:gd name="T84" fmla="*/ 201 w 1653"/>
                <a:gd name="T85" fmla="*/ 1609 h 1892"/>
                <a:gd name="T86" fmla="*/ 103 w 1653"/>
                <a:gd name="T87" fmla="*/ 1459 h 1892"/>
                <a:gd name="T88" fmla="*/ 47 w 1653"/>
                <a:gd name="T89" fmla="*/ 1285 h 1892"/>
                <a:gd name="T90" fmla="*/ 15 w 1653"/>
                <a:gd name="T91" fmla="*/ 1080 h 1892"/>
                <a:gd name="T92" fmla="*/ 1 w 1653"/>
                <a:gd name="T93" fmla="*/ 859 h 1892"/>
                <a:gd name="T94" fmla="*/ 1 w 1653"/>
                <a:gd name="T95" fmla="*/ 636 h 1892"/>
                <a:gd name="T96" fmla="*/ 11 w 1653"/>
                <a:gd name="T97" fmla="*/ 425 h 1892"/>
                <a:gd name="T98" fmla="*/ 24 w 1653"/>
                <a:gd name="T99" fmla="*/ 242 h 1892"/>
                <a:gd name="T100" fmla="*/ 39 w 1653"/>
                <a:gd name="T101" fmla="*/ 101 h 1892"/>
                <a:gd name="T102" fmla="*/ 49 w 1653"/>
                <a:gd name="T103" fmla="*/ 17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53" h="1892">
                  <a:moveTo>
                    <a:pt x="820" y="394"/>
                  </a:moveTo>
                  <a:lnTo>
                    <a:pt x="754" y="399"/>
                  </a:lnTo>
                  <a:lnTo>
                    <a:pt x="687" y="411"/>
                  </a:lnTo>
                  <a:lnTo>
                    <a:pt x="621" y="430"/>
                  </a:lnTo>
                  <a:lnTo>
                    <a:pt x="557" y="456"/>
                  </a:lnTo>
                  <a:lnTo>
                    <a:pt x="495" y="488"/>
                  </a:lnTo>
                  <a:lnTo>
                    <a:pt x="434" y="527"/>
                  </a:lnTo>
                  <a:lnTo>
                    <a:pt x="379" y="572"/>
                  </a:lnTo>
                  <a:lnTo>
                    <a:pt x="329" y="621"/>
                  </a:lnTo>
                  <a:lnTo>
                    <a:pt x="285" y="674"/>
                  </a:lnTo>
                  <a:lnTo>
                    <a:pt x="247" y="731"/>
                  </a:lnTo>
                  <a:lnTo>
                    <a:pt x="214" y="791"/>
                  </a:lnTo>
                  <a:lnTo>
                    <a:pt x="189" y="853"/>
                  </a:lnTo>
                  <a:lnTo>
                    <a:pt x="169" y="917"/>
                  </a:lnTo>
                  <a:lnTo>
                    <a:pt x="155" y="983"/>
                  </a:lnTo>
                  <a:lnTo>
                    <a:pt x="147" y="1050"/>
                  </a:lnTo>
                  <a:lnTo>
                    <a:pt x="147" y="1116"/>
                  </a:lnTo>
                  <a:lnTo>
                    <a:pt x="152" y="1184"/>
                  </a:lnTo>
                  <a:lnTo>
                    <a:pt x="165" y="1251"/>
                  </a:lnTo>
                  <a:lnTo>
                    <a:pt x="183" y="1316"/>
                  </a:lnTo>
                  <a:lnTo>
                    <a:pt x="209" y="1381"/>
                  </a:lnTo>
                  <a:lnTo>
                    <a:pt x="241" y="1443"/>
                  </a:lnTo>
                  <a:lnTo>
                    <a:pt x="279" y="1504"/>
                  </a:lnTo>
                  <a:lnTo>
                    <a:pt x="325" y="1559"/>
                  </a:lnTo>
                  <a:lnTo>
                    <a:pt x="374" y="1609"/>
                  </a:lnTo>
                  <a:lnTo>
                    <a:pt x="428" y="1653"/>
                  </a:lnTo>
                  <a:lnTo>
                    <a:pt x="484" y="1691"/>
                  </a:lnTo>
                  <a:lnTo>
                    <a:pt x="544" y="1723"/>
                  </a:lnTo>
                  <a:lnTo>
                    <a:pt x="606" y="1749"/>
                  </a:lnTo>
                  <a:lnTo>
                    <a:pt x="670" y="1769"/>
                  </a:lnTo>
                  <a:lnTo>
                    <a:pt x="737" y="1783"/>
                  </a:lnTo>
                  <a:lnTo>
                    <a:pt x="803" y="1789"/>
                  </a:lnTo>
                  <a:lnTo>
                    <a:pt x="870" y="1791"/>
                  </a:lnTo>
                  <a:lnTo>
                    <a:pt x="938" y="1785"/>
                  </a:lnTo>
                  <a:lnTo>
                    <a:pt x="1004" y="1773"/>
                  </a:lnTo>
                  <a:lnTo>
                    <a:pt x="1070" y="1754"/>
                  </a:lnTo>
                  <a:lnTo>
                    <a:pt x="1133" y="1729"/>
                  </a:lnTo>
                  <a:lnTo>
                    <a:pt x="1197" y="1696"/>
                  </a:lnTo>
                  <a:lnTo>
                    <a:pt x="1256" y="1657"/>
                  </a:lnTo>
                  <a:lnTo>
                    <a:pt x="1311" y="1613"/>
                  </a:lnTo>
                  <a:lnTo>
                    <a:pt x="1361" y="1563"/>
                  </a:lnTo>
                  <a:lnTo>
                    <a:pt x="1406" y="1510"/>
                  </a:lnTo>
                  <a:lnTo>
                    <a:pt x="1444" y="1454"/>
                  </a:lnTo>
                  <a:lnTo>
                    <a:pt x="1476" y="1394"/>
                  </a:lnTo>
                  <a:lnTo>
                    <a:pt x="1502" y="1331"/>
                  </a:lnTo>
                  <a:lnTo>
                    <a:pt x="1522" y="1268"/>
                  </a:lnTo>
                  <a:lnTo>
                    <a:pt x="1535" y="1201"/>
                  </a:lnTo>
                  <a:lnTo>
                    <a:pt x="1543" y="1135"/>
                  </a:lnTo>
                  <a:lnTo>
                    <a:pt x="1543" y="1068"/>
                  </a:lnTo>
                  <a:lnTo>
                    <a:pt x="1538" y="1000"/>
                  </a:lnTo>
                  <a:lnTo>
                    <a:pt x="1526" y="934"/>
                  </a:lnTo>
                  <a:lnTo>
                    <a:pt x="1507" y="868"/>
                  </a:lnTo>
                  <a:lnTo>
                    <a:pt x="1483" y="804"/>
                  </a:lnTo>
                  <a:lnTo>
                    <a:pt x="1450" y="742"/>
                  </a:lnTo>
                  <a:lnTo>
                    <a:pt x="1411" y="682"/>
                  </a:lnTo>
                  <a:lnTo>
                    <a:pt x="1365" y="626"/>
                  </a:lnTo>
                  <a:lnTo>
                    <a:pt x="1317" y="576"/>
                  </a:lnTo>
                  <a:lnTo>
                    <a:pt x="1263" y="532"/>
                  </a:lnTo>
                  <a:lnTo>
                    <a:pt x="1206" y="493"/>
                  </a:lnTo>
                  <a:lnTo>
                    <a:pt x="1147" y="462"/>
                  </a:lnTo>
                  <a:lnTo>
                    <a:pt x="1085" y="435"/>
                  </a:lnTo>
                  <a:lnTo>
                    <a:pt x="1020" y="416"/>
                  </a:lnTo>
                  <a:lnTo>
                    <a:pt x="955" y="402"/>
                  </a:lnTo>
                  <a:lnTo>
                    <a:pt x="888" y="395"/>
                  </a:lnTo>
                  <a:lnTo>
                    <a:pt x="820" y="394"/>
                  </a:lnTo>
                  <a:close/>
                  <a:moveTo>
                    <a:pt x="51" y="0"/>
                  </a:moveTo>
                  <a:lnTo>
                    <a:pt x="55" y="0"/>
                  </a:lnTo>
                  <a:lnTo>
                    <a:pt x="69" y="2"/>
                  </a:lnTo>
                  <a:lnTo>
                    <a:pt x="89" y="6"/>
                  </a:lnTo>
                  <a:lnTo>
                    <a:pt x="117" y="12"/>
                  </a:lnTo>
                  <a:lnTo>
                    <a:pt x="151" y="19"/>
                  </a:lnTo>
                  <a:lnTo>
                    <a:pt x="193" y="27"/>
                  </a:lnTo>
                  <a:lnTo>
                    <a:pt x="239" y="37"/>
                  </a:lnTo>
                  <a:lnTo>
                    <a:pt x="290" y="48"/>
                  </a:lnTo>
                  <a:lnTo>
                    <a:pt x="345" y="62"/>
                  </a:lnTo>
                  <a:lnTo>
                    <a:pt x="406" y="77"/>
                  </a:lnTo>
                  <a:lnTo>
                    <a:pt x="468" y="93"/>
                  </a:lnTo>
                  <a:lnTo>
                    <a:pt x="534" y="109"/>
                  </a:lnTo>
                  <a:lnTo>
                    <a:pt x="602" y="128"/>
                  </a:lnTo>
                  <a:lnTo>
                    <a:pt x="672" y="148"/>
                  </a:lnTo>
                  <a:lnTo>
                    <a:pt x="742" y="171"/>
                  </a:lnTo>
                  <a:lnTo>
                    <a:pt x="813" y="194"/>
                  </a:lnTo>
                  <a:lnTo>
                    <a:pt x="884" y="218"/>
                  </a:lnTo>
                  <a:lnTo>
                    <a:pt x="954" y="244"/>
                  </a:lnTo>
                  <a:lnTo>
                    <a:pt x="1024" y="271"/>
                  </a:lnTo>
                  <a:lnTo>
                    <a:pt x="1090" y="299"/>
                  </a:lnTo>
                  <a:lnTo>
                    <a:pt x="1155" y="329"/>
                  </a:lnTo>
                  <a:lnTo>
                    <a:pt x="1217" y="361"/>
                  </a:lnTo>
                  <a:lnTo>
                    <a:pt x="1275" y="394"/>
                  </a:lnTo>
                  <a:lnTo>
                    <a:pt x="1330" y="427"/>
                  </a:lnTo>
                  <a:lnTo>
                    <a:pt x="1379" y="462"/>
                  </a:lnTo>
                  <a:lnTo>
                    <a:pt x="1423" y="499"/>
                  </a:lnTo>
                  <a:lnTo>
                    <a:pt x="1462" y="537"/>
                  </a:lnTo>
                  <a:lnTo>
                    <a:pt x="1495" y="576"/>
                  </a:lnTo>
                  <a:lnTo>
                    <a:pt x="1537" y="639"/>
                  </a:lnTo>
                  <a:lnTo>
                    <a:pt x="1572" y="704"/>
                  </a:lnTo>
                  <a:lnTo>
                    <a:pt x="1600" y="771"/>
                  </a:lnTo>
                  <a:lnTo>
                    <a:pt x="1623" y="840"/>
                  </a:lnTo>
                  <a:lnTo>
                    <a:pt x="1639" y="910"/>
                  </a:lnTo>
                  <a:lnTo>
                    <a:pt x="1649" y="980"/>
                  </a:lnTo>
                  <a:lnTo>
                    <a:pt x="1653" y="1052"/>
                  </a:lnTo>
                  <a:lnTo>
                    <a:pt x="1650" y="1122"/>
                  </a:lnTo>
                  <a:lnTo>
                    <a:pt x="1642" y="1192"/>
                  </a:lnTo>
                  <a:lnTo>
                    <a:pt x="1628" y="1262"/>
                  </a:lnTo>
                  <a:lnTo>
                    <a:pt x="1608" y="1330"/>
                  </a:lnTo>
                  <a:lnTo>
                    <a:pt x="1582" y="1396"/>
                  </a:lnTo>
                  <a:lnTo>
                    <a:pt x="1551" y="1460"/>
                  </a:lnTo>
                  <a:lnTo>
                    <a:pt x="1515" y="1521"/>
                  </a:lnTo>
                  <a:lnTo>
                    <a:pt x="1472" y="1579"/>
                  </a:lnTo>
                  <a:lnTo>
                    <a:pt x="1423" y="1634"/>
                  </a:lnTo>
                  <a:lnTo>
                    <a:pt x="1371" y="1686"/>
                  </a:lnTo>
                  <a:lnTo>
                    <a:pt x="1311" y="1733"/>
                  </a:lnTo>
                  <a:lnTo>
                    <a:pt x="1248" y="1775"/>
                  </a:lnTo>
                  <a:lnTo>
                    <a:pt x="1183" y="1810"/>
                  </a:lnTo>
                  <a:lnTo>
                    <a:pt x="1116" y="1838"/>
                  </a:lnTo>
                  <a:lnTo>
                    <a:pt x="1047" y="1861"/>
                  </a:lnTo>
                  <a:lnTo>
                    <a:pt x="977" y="1877"/>
                  </a:lnTo>
                  <a:lnTo>
                    <a:pt x="907" y="1888"/>
                  </a:lnTo>
                  <a:lnTo>
                    <a:pt x="835" y="1892"/>
                  </a:lnTo>
                  <a:lnTo>
                    <a:pt x="765" y="1889"/>
                  </a:lnTo>
                  <a:lnTo>
                    <a:pt x="695" y="1881"/>
                  </a:lnTo>
                  <a:lnTo>
                    <a:pt x="625" y="1868"/>
                  </a:lnTo>
                  <a:lnTo>
                    <a:pt x="557" y="1847"/>
                  </a:lnTo>
                  <a:lnTo>
                    <a:pt x="491" y="1822"/>
                  </a:lnTo>
                  <a:lnTo>
                    <a:pt x="426" y="1791"/>
                  </a:lnTo>
                  <a:lnTo>
                    <a:pt x="366" y="1753"/>
                  </a:lnTo>
                  <a:lnTo>
                    <a:pt x="306" y="1711"/>
                  </a:lnTo>
                  <a:lnTo>
                    <a:pt x="252" y="1663"/>
                  </a:lnTo>
                  <a:lnTo>
                    <a:pt x="201" y="1609"/>
                  </a:lnTo>
                  <a:lnTo>
                    <a:pt x="154" y="1549"/>
                  </a:lnTo>
                  <a:lnTo>
                    <a:pt x="125" y="1508"/>
                  </a:lnTo>
                  <a:lnTo>
                    <a:pt x="103" y="1459"/>
                  </a:lnTo>
                  <a:lnTo>
                    <a:pt x="81" y="1405"/>
                  </a:lnTo>
                  <a:lnTo>
                    <a:pt x="63" y="1347"/>
                  </a:lnTo>
                  <a:lnTo>
                    <a:pt x="47" y="1285"/>
                  </a:lnTo>
                  <a:lnTo>
                    <a:pt x="35" y="1220"/>
                  </a:lnTo>
                  <a:lnTo>
                    <a:pt x="24" y="1152"/>
                  </a:lnTo>
                  <a:lnTo>
                    <a:pt x="15" y="1080"/>
                  </a:lnTo>
                  <a:lnTo>
                    <a:pt x="9" y="1007"/>
                  </a:lnTo>
                  <a:lnTo>
                    <a:pt x="4" y="934"/>
                  </a:lnTo>
                  <a:lnTo>
                    <a:pt x="1" y="859"/>
                  </a:lnTo>
                  <a:lnTo>
                    <a:pt x="0" y="785"/>
                  </a:lnTo>
                  <a:lnTo>
                    <a:pt x="0" y="709"/>
                  </a:lnTo>
                  <a:lnTo>
                    <a:pt x="1" y="636"/>
                  </a:lnTo>
                  <a:lnTo>
                    <a:pt x="4" y="563"/>
                  </a:lnTo>
                  <a:lnTo>
                    <a:pt x="7" y="493"/>
                  </a:lnTo>
                  <a:lnTo>
                    <a:pt x="11" y="425"/>
                  </a:lnTo>
                  <a:lnTo>
                    <a:pt x="15" y="360"/>
                  </a:lnTo>
                  <a:lnTo>
                    <a:pt x="19" y="299"/>
                  </a:lnTo>
                  <a:lnTo>
                    <a:pt x="24" y="242"/>
                  </a:lnTo>
                  <a:lnTo>
                    <a:pt x="30" y="190"/>
                  </a:lnTo>
                  <a:lnTo>
                    <a:pt x="34" y="143"/>
                  </a:lnTo>
                  <a:lnTo>
                    <a:pt x="39" y="101"/>
                  </a:lnTo>
                  <a:lnTo>
                    <a:pt x="43" y="66"/>
                  </a:lnTo>
                  <a:lnTo>
                    <a:pt x="46" y="37"/>
                  </a:lnTo>
                  <a:lnTo>
                    <a:pt x="49" y="17"/>
                  </a:lnTo>
                  <a:lnTo>
                    <a:pt x="50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99A4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1" name="Freeform 14"/>
          <p:cNvSpPr>
            <a:spLocks noEditPoints="1"/>
          </p:cNvSpPr>
          <p:nvPr/>
        </p:nvSpPr>
        <p:spPr bwMode="auto">
          <a:xfrm>
            <a:off x="5300289" y="3392735"/>
            <a:ext cx="593724" cy="585054"/>
          </a:xfrm>
          <a:custGeom>
            <a:avLst/>
            <a:gdLst>
              <a:gd name="T0" fmla="*/ 749 w 3566"/>
              <a:gd name="T1" fmla="*/ 3116 h 3758"/>
              <a:gd name="T2" fmla="*/ 912 w 3566"/>
              <a:gd name="T3" fmla="*/ 3247 h 3758"/>
              <a:gd name="T4" fmla="*/ 1186 w 3566"/>
              <a:gd name="T5" fmla="*/ 3269 h 3758"/>
              <a:gd name="T6" fmla="*/ 1115 w 3566"/>
              <a:gd name="T7" fmla="*/ 3008 h 3758"/>
              <a:gd name="T8" fmla="*/ 1590 w 3566"/>
              <a:gd name="T9" fmla="*/ 3383 h 3758"/>
              <a:gd name="T10" fmla="*/ 1119 w 3566"/>
              <a:gd name="T11" fmla="*/ 3757 h 3758"/>
              <a:gd name="T12" fmla="*/ 1094 w 3566"/>
              <a:gd name="T13" fmla="*/ 3749 h 3758"/>
              <a:gd name="T14" fmla="*/ 1054 w 3566"/>
              <a:gd name="T15" fmla="*/ 3495 h 3758"/>
              <a:gd name="T16" fmla="*/ 976 w 3566"/>
              <a:gd name="T17" fmla="*/ 3493 h 3758"/>
              <a:gd name="T18" fmla="*/ 758 w 3566"/>
              <a:gd name="T19" fmla="*/ 3426 h 3758"/>
              <a:gd name="T20" fmla="*/ 547 w 3566"/>
              <a:gd name="T21" fmla="*/ 3215 h 3758"/>
              <a:gd name="T22" fmla="*/ 311 w 3566"/>
              <a:gd name="T23" fmla="*/ 2196 h 3758"/>
              <a:gd name="T24" fmla="*/ 1404 w 3566"/>
              <a:gd name="T25" fmla="*/ 2838 h 3758"/>
              <a:gd name="T26" fmla="*/ 1109 w 3566"/>
              <a:gd name="T27" fmla="*/ 1805 h 3758"/>
              <a:gd name="T28" fmla="*/ 2688 w 3566"/>
              <a:gd name="T29" fmla="*/ 2966 h 3758"/>
              <a:gd name="T30" fmla="*/ 3003 w 3566"/>
              <a:gd name="T31" fmla="*/ 3094 h 3758"/>
              <a:gd name="T32" fmla="*/ 3189 w 3566"/>
              <a:gd name="T33" fmla="*/ 3135 h 3758"/>
              <a:gd name="T34" fmla="*/ 3093 w 3566"/>
              <a:gd name="T35" fmla="*/ 3180 h 3758"/>
              <a:gd name="T36" fmla="*/ 2759 w 3566"/>
              <a:gd name="T37" fmla="*/ 3210 h 3758"/>
              <a:gd name="T38" fmla="*/ 2294 w 3566"/>
              <a:gd name="T39" fmla="*/ 3215 h 3758"/>
              <a:gd name="T40" fmla="*/ 1903 w 3566"/>
              <a:gd name="T41" fmla="*/ 3193 h 3758"/>
              <a:gd name="T42" fmla="*/ 1716 w 3566"/>
              <a:gd name="T43" fmla="*/ 3151 h 3758"/>
              <a:gd name="T44" fmla="*/ 1808 w 3566"/>
              <a:gd name="T45" fmla="*/ 3107 h 3758"/>
              <a:gd name="T46" fmla="*/ 2130 w 3566"/>
              <a:gd name="T47" fmla="*/ 3077 h 3758"/>
              <a:gd name="T48" fmla="*/ 1616 w 3566"/>
              <a:gd name="T49" fmla="*/ 1071 h 3758"/>
              <a:gd name="T50" fmla="*/ 311 w 3566"/>
              <a:gd name="T51" fmla="*/ 1166 h 3758"/>
              <a:gd name="T52" fmla="*/ 185 w 3566"/>
              <a:gd name="T53" fmla="*/ 799 h 3758"/>
              <a:gd name="T54" fmla="*/ 2544 w 3566"/>
              <a:gd name="T55" fmla="*/ 544 h 3758"/>
              <a:gd name="T56" fmla="*/ 2597 w 3566"/>
              <a:gd name="T57" fmla="*/ 780 h 3758"/>
              <a:gd name="T58" fmla="*/ 2724 w 3566"/>
              <a:gd name="T59" fmla="*/ 795 h 3758"/>
              <a:gd name="T60" fmla="*/ 2960 w 3566"/>
              <a:gd name="T61" fmla="*/ 903 h 3758"/>
              <a:gd name="T62" fmla="*/ 3127 w 3566"/>
              <a:gd name="T63" fmla="*/ 1161 h 3758"/>
              <a:gd name="T64" fmla="*/ 2914 w 3566"/>
              <a:gd name="T65" fmla="*/ 1239 h 3758"/>
              <a:gd name="T66" fmla="*/ 2786 w 3566"/>
              <a:gd name="T67" fmla="*/ 1056 h 3758"/>
              <a:gd name="T68" fmla="*/ 2627 w 3566"/>
              <a:gd name="T69" fmla="*/ 1009 h 3758"/>
              <a:gd name="T70" fmla="*/ 2537 w 3566"/>
              <a:gd name="T71" fmla="*/ 1266 h 3758"/>
              <a:gd name="T72" fmla="*/ 2049 w 3566"/>
              <a:gd name="T73" fmla="*/ 902 h 3758"/>
              <a:gd name="T74" fmla="*/ 2054 w 3566"/>
              <a:gd name="T75" fmla="*/ 879 h 3758"/>
              <a:gd name="T76" fmla="*/ 1560 w 3566"/>
              <a:gd name="T77" fmla="*/ 337 h 3758"/>
              <a:gd name="T78" fmla="*/ 1614 w 3566"/>
              <a:gd name="T79" fmla="*/ 432 h 3758"/>
              <a:gd name="T80" fmla="*/ 1519 w 3566"/>
              <a:gd name="T81" fmla="*/ 486 h 3758"/>
              <a:gd name="T82" fmla="*/ 1465 w 3566"/>
              <a:gd name="T83" fmla="*/ 390 h 3758"/>
              <a:gd name="T84" fmla="*/ 1039 w 3566"/>
              <a:gd name="T85" fmla="*/ 333 h 3758"/>
              <a:gd name="T86" fmla="*/ 1116 w 3566"/>
              <a:gd name="T87" fmla="*/ 411 h 3758"/>
              <a:gd name="T88" fmla="*/ 1039 w 3566"/>
              <a:gd name="T89" fmla="*/ 489 h 3758"/>
              <a:gd name="T90" fmla="*/ 962 w 3566"/>
              <a:gd name="T91" fmla="*/ 411 h 3758"/>
              <a:gd name="T92" fmla="*/ 1039 w 3566"/>
              <a:gd name="T93" fmla="*/ 333 h 3758"/>
              <a:gd name="T94" fmla="*/ 1384 w 3566"/>
              <a:gd name="T95" fmla="*/ 279 h 3758"/>
              <a:gd name="T96" fmla="*/ 1349 w 3566"/>
              <a:gd name="T97" fmla="*/ 483 h 3758"/>
              <a:gd name="T98" fmla="*/ 1503 w 3566"/>
              <a:gd name="T99" fmla="*/ 612 h 3758"/>
              <a:gd name="T100" fmla="*/ 1695 w 3566"/>
              <a:gd name="T101" fmla="*/ 543 h 3758"/>
              <a:gd name="T102" fmla="*/ 1729 w 3566"/>
              <a:gd name="T103" fmla="*/ 340 h 3758"/>
              <a:gd name="T104" fmla="*/ 1576 w 3566"/>
              <a:gd name="T105" fmla="*/ 209 h 3758"/>
              <a:gd name="T106" fmla="*/ 909 w 3566"/>
              <a:gd name="T107" fmla="*/ 255 h 3758"/>
              <a:gd name="T108" fmla="*/ 840 w 3566"/>
              <a:gd name="T109" fmla="*/ 448 h 3758"/>
              <a:gd name="T110" fmla="*/ 969 w 3566"/>
              <a:gd name="T111" fmla="*/ 603 h 3758"/>
              <a:gd name="T112" fmla="*/ 1170 w 3566"/>
              <a:gd name="T113" fmla="*/ 567 h 3758"/>
              <a:gd name="T114" fmla="*/ 1239 w 3566"/>
              <a:gd name="T115" fmla="*/ 374 h 3758"/>
              <a:gd name="T116" fmla="*/ 1111 w 3566"/>
              <a:gd name="T117" fmla="*/ 220 h 3758"/>
              <a:gd name="T118" fmla="*/ 1109 w 3566"/>
              <a:gd name="T119" fmla="*/ 1361 h 3758"/>
              <a:gd name="T120" fmla="*/ 185 w 3566"/>
              <a:gd name="T121" fmla="*/ 2068 h 3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66" h="3758">
                <a:moveTo>
                  <a:pt x="488" y="2944"/>
                </a:moveTo>
                <a:lnTo>
                  <a:pt x="714" y="2944"/>
                </a:lnTo>
                <a:lnTo>
                  <a:pt x="716" y="2993"/>
                </a:lnTo>
                <a:lnTo>
                  <a:pt x="723" y="3039"/>
                </a:lnTo>
                <a:lnTo>
                  <a:pt x="735" y="3079"/>
                </a:lnTo>
                <a:lnTo>
                  <a:pt x="749" y="3116"/>
                </a:lnTo>
                <a:lnTo>
                  <a:pt x="770" y="3149"/>
                </a:lnTo>
                <a:lnTo>
                  <a:pt x="795" y="3178"/>
                </a:lnTo>
                <a:lnTo>
                  <a:pt x="823" y="3202"/>
                </a:lnTo>
                <a:lnTo>
                  <a:pt x="852" y="3221"/>
                </a:lnTo>
                <a:lnTo>
                  <a:pt x="882" y="3236"/>
                </a:lnTo>
                <a:lnTo>
                  <a:pt x="912" y="3247"/>
                </a:lnTo>
                <a:lnTo>
                  <a:pt x="940" y="3257"/>
                </a:lnTo>
                <a:lnTo>
                  <a:pt x="967" y="3262"/>
                </a:lnTo>
                <a:lnTo>
                  <a:pt x="991" y="3266"/>
                </a:lnTo>
                <a:lnTo>
                  <a:pt x="1010" y="3268"/>
                </a:lnTo>
                <a:lnTo>
                  <a:pt x="1024" y="3269"/>
                </a:lnTo>
                <a:lnTo>
                  <a:pt x="1186" y="3269"/>
                </a:lnTo>
                <a:lnTo>
                  <a:pt x="1093" y="3033"/>
                </a:lnTo>
                <a:lnTo>
                  <a:pt x="1092" y="3025"/>
                </a:lnTo>
                <a:lnTo>
                  <a:pt x="1094" y="3018"/>
                </a:lnTo>
                <a:lnTo>
                  <a:pt x="1100" y="3011"/>
                </a:lnTo>
                <a:lnTo>
                  <a:pt x="1107" y="3008"/>
                </a:lnTo>
                <a:lnTo>
                  <a:pt x="1115" y="3008"/>
                </a:lnTo>
                <a:lnTo>
                  <a:pt x="1122" y="3011"/>
                </a:lnTo>
                <a:lnTo>
                  <a:pt x="1583" y="3368"/>
                </a:lnTo>
                <a:lnTo>
                  <a:pt x="1587" y="3371"/>
                </a:lnTo>
                <a:lnTo>
                  <a:pt x="1589" y="3375"/>
                </a:lnTo>
                <a:lnTo>
                  <a:pt x="1590" y="3378"/>
                </a:lnTo>
                <a:lnTo>
                  <a:pt x="1590" y="3383"/>
                </a:lnTo>
                <a:lnTo>
                  <a:pt x="1590" y="3387"/>
                </a:lnTo>
                <a:lnTo>
                  <a:pt x="1589" y="3391"/>
                </a:lnTo>
                <a:lnTo>
                  <a:pt x="1587" y="3396"/>
                </a:lnTo>
                <a:lnTo>
                  <a:pt x="1583" y="3398"/>
                </a:lnTo>
                <a:lnTo>
                  <a:pt x="1123" y="3755"/>
                </a:lnTo>
                <a:lnTo>
                  <a:pt x="1119" y="3757"/>
                </a:lnTo>
                <a:lnTo>
                  <a:pt x="1115" y="3758"/>
                </a:lnTo>
                <a:lnTo>
                  <a:pt x="1111" y="3758"/>
                </a:lnTo>
                <a:lnTo>
                  <a:pt x="1107" y="3758"/>
                </a:lnTo>
                <a:lnTo>
                  <a:pt x="1104" y="3757"/>
                </a:lnTo>
                <a:lnTo>
                  <a:pt x="1100" y="3755"/>
                </a:lnTo>
                <a:lnTo>
                  <a:pt x="1094" y="3749"/>
                </a:lnTo>
                <a:lnTo>
                  <a:pt x="1092" y="3741"/>
                </a:lnTo>
                <a:lnTo>
                  <a:pt x="1093" y="3733"/>
                </a:lnTo>
                <a:lnTo>
                  <a:pt x="1186" y="3496"/>
                </a:lnTo>
                <a:lnTo>
                  <a:pt x="1067" y="3496"/>
                </a:lnTo>
                <a:lnTo>
                  <a:pt x="1063" y="3496"/>
                </a:lnTo>
                <a:lnTo>
                  <a:pt x="1054" y="3495"/>
                </a:lnTo>
                <a:lnTo>
                  <a:pt x="1040" y="3494"/>
                </a:lnTo>
                <a:lnTo>
                  <a:pt x="1040" y="3496"/>
                </a:lnTo>
                <a:lnTo>
                  <a:pt x="1033" y="3496"/>
                </a:lnTo>
                <a:lnTo>
                  <a:pt x="1021" y="3496"/>
                </a:lnTo>
                <a:lnTo>
                  <a:pt x="1001" y="3495"/>
                </a:lnTo>
                <a:lnTo>
                  <a:pt x="976" y="3493"/>
                </a:lnTo>
                <a:lnTo>
                  <a:pt x="947" y="3488"/>
                </a:lnTo>
                <a:lnTo>
                  <a:pt x="914" y="3482"/>
                </a:lnTo>
                <a:lnTo>
                  <a:pt x="877" y="3473"/>
                </a:lnTo>
                <a:lnTo>
                  <a:pt x="838" y="3462"/>
                </a:lnTo>
                <a:lnTo>
                  <a:pt x="798" y="3445"/>
                </a:lnTo>
                <a:lnTo>
                  <a:pt x="758" y="3426"/>
                </a:lnTo>
                <a:lnTo>
                  <a:pt x="716" y="3403"/>
                </a:lnTo>
                <a:lnTo>
                  <a:pt x="676" y="3374"/>
                </a:lnTo>
                <a:lnTo>
                  <a:pt x="638" y="3340"/>
                </a:lnTo>
                <a:lnTo>
                  <a:pt x="603" y="3302"/>
                </a:lnTo>
                <a:lnTo>
                  <a:pt x="574" y="3260"/>
                </a:lnTo>
                <a:lnTo>
                  <a:pt x="547" y="3215"/>
                </a:lnTo>
                <a:lnTo>
                  <a:pt x="526" y="3167"/>
                </a:lnTo>
                <a:lnTo>
                  <a:pt x="510" y="3115"/>
                </a:lnTo>
                <a:lnTo>
                  <a:pt x="499" y="3061"/>
                </a:lnTo>
                <a:lnTo>
                  <a:pt x="492" y="3004"/>
                </a:lnTo>
                <a:lnTo>
                  <a:pt x="488" y="2944"/>
                </a:lnTo>
                <a:close/>
                <a:moveTo>
                  <a:pt x="311" y="2196"/>
                </a:moveTo>
                <a:lnTo>
                  <a:pt x="1109" y="2196"/>
                </a:lnTo>
                <a:lnTo>
                  <a:pt x="1109" y="2435"/>
                </a:lnTo>
                <a:lnTo>
                  <a:pt x="311" y="2435"/>
                </a:lnTo>
                <a:lnTo>
                  <a:pt x="311" y="2196"/>
                </a:lnTo>
                <a:close/>
                <a:moveTo>
                  <a:pt x="1404" y="1592"/>
                </a:moveTo>
                <a:lnTo>
                  <a:pt x="1404" y="2838"/>
                </a:lnTo>
                <a:lnTo>
                  <a:pt x="3415" y="2838"/>
                </a:lnTo>
                <a:lnTo>
                  <a:pt x="3415" y="1592"/>
                </a:lnTo>
                <a:lnTo>
                  <a:pt x="1404" y="1592"/>
                </a:lnTo>
                <a:close/>
                <a:moveTo>
                  <a:pt x="311" y="1564"/>
                </a:moveTo>
                <a:lnTo>
                  <a:pt x="1109" y="1564"/>
                </a:lnTo>
                <a:lnTo>
                  <a:pt x="1109" y="1805"/>
                </a:lnTo>
                <a:lnTo>
                  <a:pt x="311" y="1805"/>
                </a:lnTo>
                <a:lnTo>
                  <a:pt x="311" y="1564"/>
                </a:lnTo>
                <a:close/>
                <a:moveTo>
                  <a:pt x="1252" y="1478"/>
                </a:moveTo>
                <a:lnTo>
                  <a:pt x="3566" y="1478"/>
                </a:lnTo>
                <a:lnTo>
                  <a:pt x="3566" y="2966"/>
                </a:lnTo>
                <a:lnTo>
                  <a:pt x="2688" y="2966"/>
                </a:lnTo>
                <a:lnTo>
                  <a:pt x="2688" y="3074"/>
                </a:lnTo>
                <a:lnTo>
                  <a:pt x="2759" y="3077"/>
                </a:lnTo>
                <a:lnTo>
                  <a:pt x="2827" y="3081"/>
                </a:lnTo>
                <a:lnTo>
                  <a:pt x="2890" y="3084"/>
                </a:lnTo>
                <a:lnTo>
                  <a:pt x="2950" y="3089"/>
                </a:lnTo>
                <a:lnTo>
                  <a:pt x="3003" y="3094"/>
                </a:lnTo>
                <a:lnTo>
                  <a:pt x="3051" y="3100"/>
                </a:lnTo>
                <a:lnTo>
                  <a:pt x="3093" y="3106"/>
                </a:lnTo>
                <a:lnTo>
                  <a:pt x="3128" y="3113"/>
                </a:lnTo>
                <a:lnTo>
                  <a:pt x="3156" y="3120"/>
                </a:lnTo>
                <a:lnTo>
                  <a:pt x="3177" y="3128"/>
                </a:lnTo>
                <a:lnTo>
                  <a:pt x="3189" y="3135"/>
                </a:lnTo>
                <a:lnTo>
                  <a:pt x="3194" y="3143"/>
                </a:lnTo>
                <a:lnTo>
                  <a:pt x="3189" y="3151"/>
                </a:lnTo>
                <a:lnTo>
                  <a:pt x="3177" y="3159"/>
                </a:lnTo>
                <a:lnTo>
                  <a:pt x="3156" y="3166"/>
                </a:lnTo>
                <a:lnTo>
                  <a:pt x="3128" y="3173"/>
                </a:lnTo>
                <a:lnTo>
                  <a:pt x="3093" y="3180"/>
                </a:lnTo>
                <a:lnTo>
                  <a:pt x="3051" y="3187"/>
                </a:lnTo>
                <a:lnTo>
                  <a:pt x="3003" y="3193"/>
                </a:lnTo>
                <a:lnTo>
                  <a:pt x="2949" y="3198"/>
                </a:lnTo>
                <a:lnTo>
                  <a:pt x="2890" y="3202"/>
                </a:lnTo>
                <a:lnTo>
                  <a:pt x="2827" y="3207"/>
                </a:lnTo>
                <a:lnTo>
                  <a:pt x="2759" y="3210"/>
                </a:lnTo>
                <a:lnTo>
                  <a:pt x="2687" y="3213"/>
                </a:lnTo>
                <a:lnTo>
                  <a:pt x="2612" y="3215"/>
                </a:lnTo>
                <a:lnTo>
                  <a:pt x="2534" y="3216"/>
                </a:lnTo>
                <a:lnTo>
                  <a:pt x="2452" y="3217"/>
                </a:lnTo>
                <a:lnTo>
                  <a:pt x="2372" y="3216"/>
                </a:lnTo>
                <a:lnTo>
                  <a:pt x="2294" y="3215"/>
                </a:lnTo>
                <a:lnTo>
                  <a:pt x="2219" y="3213"/>
                </a:lnTo>
                <a:lnTo>
                  <a:pt x="2146" y="3210"/>
                </a:lnTo>
                <a:lnTo>
                  <a:pt x="2079" y="3207"/>
                </a:lnTo>
                <a:lnTo>
                  <a:pt x="2015" y="3202"/>
                </a:lnTo>
                <a:lnTo>
                  <a:pt x="1956" y="3198"/>
                </a:lnTo>
                <a:lnTo>
                  <a:pt x="1903" y="3193"/>
                </a:lnTo>
                <a:lnTo>
                  <a:pt x="1854" y="3187"/>
                </a:lnTo>
                <a:lnTo>
                  <a:pt x="1813" y="3180"/>
                </a:lnTo>
                <a:lnTo>
                  <a:pt x="1777" y="3173"/>
                </a:lnTo>
                <a:lnTo>
                  <a:pt x="1750" y="3166"/>
                </a:lnTo>
                <a:lnTo>
                  <a:pt x="1729" y="3159"/>
                </a:lnTo>
                <a:lnTo>
                  <a:pt x="1716" y="3151"/>
                </a:lnTo>
                <a:lnTo>
                  <a:pt x="1712" y="3143"/>
                </a:lnTo>
                <a:lnTo>
                  <a:pt x="1715" y="3135"/>
                </a:lnTo>
                <a:lnTo>
                  <a:pt x="1728" y="3128"/>
                </a:lnTo>
                <a:lnTo>
                  <a:pt x="1747" y="3121"/>
                </a:lnTo>
                <a:lnTo>
                  <a:pt x="1775" y="3114"/>
                </a:lnTo>
                <a:lnTo>
                  <a:pt x="1808" y="3107"/>
                </a:lnTo>
                <a:lnTo>
                  <a:pt x="1849" y="3100"/>
                </a:lnTo>
                <a:lnTo>
                  <a:pt x="1895" y="3096"/>
                </a:lnTo>
                <a:lnTo>
                  <a:pt x="1946" y="3090"/>
                </a:lnTo>
                <a:lnTo>
                  <a:pt x="2004" y="3085"/>
                </a:lnTo>
                <a:lnTo>
                  <a:pt x="2065" y="3081"/>
                </a:lnTo>
                <a:lnTo>
                  <a:pt x="2130" y="3077"/>
                </a:lnTo>
                <a:lnTo>
                  <a:pt x="2130" y="2967"/>
                </a:lnTo>
                <a:lnTo>
                  <a:pt x="1252" y="2967"/>
                </a:lnTo>
                <a:lnTo>
                  <a:pt x="1252" y="1478"/>
                </a:lnTo>
                <a:close/>
                <a:moveTo>
                  <a:pt x="1424" y="1004"/>
                </a:moveTo>
                <a:lnTo>
                  <a:pt x="1424" y="1071"/>
                </a:lnTo>
                <a:lnTo>
                  <a:pt x="1616" y="1071"/>
                </a:lnTo>
                <a:lnTo>
                  <a:pt x="1616" y="1004"/>
                </a:lnTo>
                <a:lnTo>
                  <a:pt x="1424" y="1004"/>
                </a:lnTo>
                <a:close/>
                <a:moveTo>
                  <a:pt x="311" y="926"/>
                </a:moveTo>
                <a:lnTo>
                  <a:pt x="1712" y="926"/>
                </a:lnTo>
                <a:lnTo>
                  <a:pt x="1712" y="1166"/>
                </a:lnTo>
                <a:lnTo>
                  <a:pt x="311" y="1166"/>
                </a:lnTo>
                <a:lnTo>
                  <a:pt x="311" y="926"/>
                </a:lnTo>
                <a:close/>
                <a:moveTo>
                  <a:pt x="185" y="799"/>
                </a:moveTo>
                <a:lnTo>
                  <a:pt x="185" y="1292"/>
                </a:lnTo>
                <a:lnTo>
                  <a:pt x="1838" y="1292"/>
                </a:lnTo>
                <a:lnTo>
                  <a:pt x="1838" y="799"/>
                </a:lnTo>
                <a:lnTo>
                  <a:pt x="185" y="799"/>
                </a:lnTo>
                <a:close/>
                <a:moveTo>
                  <a:pt x="2526" y="519"/>
                </a:moveTo>
                <a:lnTo>
                  <a:pt x="2532" y="520"/>
                </a:lnTo>
                <a:lnTo>
                  <a:pt x="2537" y="522"/>
                </a:lnTo>
                <a:lnTo>
                  <a:pt x="2543" y="528"/>
                </a:lnTo>
                <a:lnTo>
                  <a:pt x="2545" y="536"/>
                </a:lnTo>
                <a:lnTo>
                  <a:pt x="2544" y="544"/>
                </a:lnTo>
                <a:lnTo>
                  <a:pt x="2451" y="780"/>
                </a:lnTo>
                <a:lnTo>
                  <a:pt x="2571" y="780"/>
                </a:lnTo>
                <a:lnTo>
                  <a:pt x="2574" y="780"/>
                </a:lnTo>
                <a:lnTo>
                  <a:pt x="2583" y="782"/>
                </a:lnTo>
                <a:lnTo>
                  <a:pt x="2597" y="783"/>
                </a:lnTo>
                <a:lnTo>
                  <a:pt x="2597" y="780"/>
                </a:lnTo>
                <a:lnTo>
                  <a:pt x="2604" y="780"/>
                </a:lnTo>
                <a:lnTo>
                  <a:pt x="2617" y="782"/>
                </a:lnTo>
                <a:lnTo>
                  <a:pt x="2636" y="783"/>
                </a:lnTo>
                <a:lnTo>
                  <a:pt x="2662" y="785"/>
                </a:lnTo>
                <a:lnTo>
                  <a:pt x="2690" y="789"/>
                </a:lnTo>
                <a:lnTo>
                  <a:pt x="2724" y="795"/>
                </a:lnTo>
                <a:lnTo>
                  <a:pt x="2760" y="804"/>
                </a:lnTo>
                <a:lnTo>
                  <a:pt x="2800" y="816"/>
                </a:lnTo>
                <a:lnTo>
                  <a:pt x="2839" y="831"/>
                </a:lnTo>
                <a:lnTo>
                  <a:pt x="2880" y="851"/>
                </a:lnTo>
                <a:lnTo>
                  <a:pt x="2921" y="874"/>
                </a:lnTo>
                <a:lnTo>
                  <a:pt x="2960" y="903"/>
                </a:lnTo>
                <a:lnTo>
                  <a:pt x="3000" y="937"/>
                </a:lnTo>
                <a:lnTo>
                  <a:pt x="3034" y="975"/>
                </a:lnTo>
                <a:lnTo>
                  <a:pt x="3064" y="1017"/>
                </a:lnTo>
                <a:lnTo>
                  <a:pt x="3090" y="1062"/>
                </a:lnTo>
                <a:lnTo>
                  <a:pt x="3111" y="1110"/>
                </a:lnTo>
                <a:lnTo>
                  <a:pt x="3127" y="1161"/>
                </a:lnTo>
                <a:lnTo>
                  <a:pt x="3139" y="1216"/>
                </a:lnTo>
                <a:lnTo>
                  <a:pt x="3146" y="1273"/>
                </a:lnTo>
                <a:lnTo>
                  <a:pt x="3148" y="1333"/>
                </a:lnTo>
                <a:lnTo>
                  <a:pt x="2924" y="1333"/>
                </a:lnTo>
                <a:lnTo>
                  <a:pt x="2921" y="1284"/>
                </a:lnTo>
                <a:lnTo>
                  <a:pt x="2914" y="1239"/>
                </a:lnTo>
                <a:lnTo>
                  <a:pt x="2903" y="1197"/>
                </a:lnTo>
                <a:lnTo>
                  <a:pt x="2887" y="1161"/>
                </a:lnTo>
                <a:lnTo>
                  <a:pt x="2867" y="1128"/>
                </a:lnTo>
                <a:lnTo>
                  <a:pt x="2842" y="1099"/>
                </a:lnTo>
                <a:lnTo>
                  <a:pt x="2814" y="1076"/>
                </a:lnTo>
                <a:lnTo>
                  <a:pt x="2786" y="1056"/>
                </a:lnTo>
                <a:lnTo>
                  <a:pt x="2755" y="1041"/>
                </a:lnTo>
                <a:lnTo>
                  <a:pt x="2726" y="1029"/>
                </a:lnTo>
                <a:lnTo>
                  <a:pt x="2697" y="1021"/>
                </a:lnTo>
                <a:lnTo>
                  <a:pt x="2671" y="1014"/>
                </a:lnTo>
                <a:lnTo>
                  <a:pt x="2647" y="1011"/>
                </a:lnTo>
                <a:lnTo>
                  <a:pt x="2627" y="1009"/>
                </a:lnTo>
                <a:lnTo>
                  <a:pt x="2612" y="1007"/>
                </a:lnTo>
                <a:lnTo>
                  <a:pt x="2451" y="1007"/>
                </a:lnTo>
                <a:lnTo>
                  <a:pt x="2544" y="1244"/>
                </a:lnTo>
                <a:lnTo>
                  <a:pt x="2545" y="1252"/>
                </a:lnTo>
                <a:lnTo>
                  <a:pt x="2543" y="1260"/>
                </a:lnTo>
                <a:lnTo>
                  <a:pt x="2537" y="1266"/>
                </a:lnTo>
                <a:lnTo>
                  <a:pt x="2530" y="1269"/>
                </a:lnTo>
                <a:lnTo>
                  <a:pt x="2522" y="1269"/>
                </a:lnTo>
                <a:lnTo>
                  <a:pt x="2514" y="1266"/>
                </a:lnTo>
                <a:lnTo>
                  <a:pt x="2054" y="909"/>
                </a:lnTo>
                <a:lnTo>
                  <a:pt x="2051" y="905"/>
                </a:lnTo>
                <a:lnTo>
                  <a:pt x="2049" y="902"/>
                </a:lnTo>
                <a:lnTo>
                  <a:pt x="2048" y="899"/>
                </a:lnTo>
                <a:lnTo>
                  <a:pt x="2048" y="894"/>
                </a:lnTo>
                <a:lnTo>
                  <a:pt x="2048" y="889"/>
                </a:lnTo>
                <a:lnTo>
                  <a:pt x="2049" y="886"/>
                </a:lnTo>
                <a:lnTo>
                  <a:pt x="2051" y="882"/>
                </a:lnTo>
                <a:lnTo>
                  <a:pt x="2054" y="879"/>
                </a:lnTo>
                <a:lnTo>
                  <a:pt x="2514" y="522"/>
                </a:lnTo>
                <a:lnTo>
                  <a:pt x="2518" y="520"/>
                </a:lnTo>
                <a:lnTo>
                  <a:pt x="2522" y="519"/>
                </a:lnTo>
                <a:lnTo>
                  <a:pt x="2526" y="519"/>
                </a:lnTo>
                <a:close/>
                <a:moveTo>
                  <a:pt x="1539" y="333"/>
                </a:moveTo>
                <a:lnTo>
                  <a:pt x="1560" y="337"/>
                </a:lnTo>
                <a:lnTo>
                  <a:pt x="1578" y="344"/>
                </a:lnTo>
                <a:lnTo>
                  <a:pt x="1593" y="357"/>
                </a:lnTo>
                <a:lnTo>
                  <a:pt x="1606" y="372"/>
                </a:lnTo>
                <a:lnTo>
                  <a:pt x="1614" y="390"/>
                </a:lnTo>
                <a:lnTo>
                  <a:pt x="1616" y="411"/>
                </a:lnTo>
                <a:lnTo>
                  <a:pt x="1614" y="432"/>
                </a:lnTo>
                <a:lnTo>
                  <a:pt x="1606" y="450"/>
                </a:lnTo>
                <a:lnTo>
                  <a:pt x="1593" y="465"/>
                </a:lnTo>
                <a:lnTo>
                  <a:pt x="1578" y="478"/>
                </a:lnTo>
                <a:lnTo>
                  <a:pt x="1560" y="486"/>
                </a:lnTo>
                <a:lnTo>
                  <a:pt x="1539" y="489"/>
                </a:lnTo>
                <a:lnTo>
                  <a:pt x="1519" y="486"/>
                </a:lnTo>
                <a:lnTo>
                  <a:pt x="1500" y="478"/>
                </a:lnTo>
                <a:lnTo>
                  <a:pt x="1485" y="465"/>
                </a:lnTo>
                <a:lnTo>
                  <a:pt x="1473" y="450"/>
                </a:lnTo>
                <a:lnTo>
                  <a:pt x="1465" y="432"/>
                </a:lnTo>
                <a:lnTo>
                  <a:pt x="1462" y="411"/>
                </a:lnTo>
                <a:lnTo>
                  <a:pt x="1465" y="390"/>
                </a:lnTo>
                <a:lnTo>
                  <a:pt x="1473" y="372"/>
                </a:lnTo>
                <a:lnTo>
                  <a:pt x="1485" y="357"/>
                </a:lnTo>
                <a:lnTo>
                  <a:pt x="1500" y="344"/>
                </a:lnTo>
                <a:lnTo>
                  <a:pt x="1519" y="337"/>
                </a:lnTo>
                <a:lnTo>
                  <a:pt x="1539" y="333"/>
                </a:lnTo>
                <a:close/>
                <a:moveTo>
                  <a:pt x="1039" y="333"/>
                </a:moveTo>
                <a:lnTo>
                  <a:pt x="1060" y="337"/>
                </a:lnTo>
                <a:lnTo>
                  <a:pt x="1078" y="344"/>
                </a:lnTo>
                <a:lnTo>
                  <a:pt x="1094" y="357"/>
                </a:lnTo>
                <a:lnTo>
                  <a:pt x="1106" y="372"/>
                </a:lnTo>
                <a:lnTo>
                  <a:pt x="1114" y="390"/>
                </a:lnTo>
                <a:lnTo>
                  <a:pt x="1116" y="411"/>
                </a:lnTo>
                <a:lnTo>
                  <a:pt x="1114" y="432"/>
                </a:lnTo>
                <a:lnTo>
                  <a:pt x="1106" y="450"/>
                </a:lnTo>
                <a:lnTo>
                  <a:pt x="1094" y="465"/>
                </a:lnTo>
                <a:lnTo>
                  <a:pt x="1078" y="478"/>
                </a:lnTo>
                <a:lnTo>
                  <a:pt x="1060" y="486"/>
                </a:lnTo>
                <a:lnTo>
                  <a:pt x="1039" y="489"/>
                </a:lnTo>
                <a:lnTo>
                  <a:pt x="1020" y="486"/>
                </a:lnTo>
                <a:lnTo>
                  <a:pt x="1001" y="478"/>
                </a:lnTo>
                <a:lnTo>
                  <a:pt x="985" y="465"/>
                </a:lnTo>
                <a:lnTo>
                  <a:pt x="974" y="450"/>
                </a:lnTo>
                <a:lnTo>
                  <a:pt x="966" y="432"/>
                </a:lnTo>
                <a:lnTo>
                  <a:pt x="962" y="411"/>
                </a:lnTo>
                <a:lnTo>
                  <a:pt x="966" y="390"/>
                </a:lnTo>
                <a:lnTo>
                  <a:pt x="974" y="372"/>
                </a:lnTo>
                <a:lnTo>
                  <a:pt x="985" y="357"/>
                </a:lnTo>
                <a:lnTo>
                  <a:pt x="1001" y="344"/>
                </a:lnTo>
                <a:lnTo>
                  <a:pt x="1020" y="337"/>
                </a:lnTo>
                <a:lnTo>
                  <a:pt x="1039" y="333"/>
                </a:lnTo>
                <a:close/>
                <a:moveTo>
                  <a:pt x="1539" y="207"/>
                </a:moveTo>
                <a:lnTo>
                  <a:pt x="1503" y="209"/>
                </a:lnTo>
                <a:lnTo>
                  <a:pt x="1468" y="220"/>
                </a:lnTo>
                <a:lnTo>
                  <a:pt x="1437" y="235"/>
                </a:lnTo>
                <a:lnTo>
                  <a:pt x="1408" y="255"/>
                </a:lnTo>
                <a:lnTo>
                  <a:pt x="1384" y="279"/>
                </a:lnTo>
                <a:lnTo>
                  <a:pt x="1363" y="308"/>
                </a:lnTo>
                <a:lnTo>
                  <a:pt x="1349" y="340"/>
                </a:lnTo>
                <a:lnTo>
                  <a:pt x="1339" y="374"/>
                </a:lnTo>
                <a:lnTo>
                  <a:pt x="1336" y="411"/>
                </a:lnTo>
                <a:lnTo>
                  <a:pt x="1339" y="448"/>
                </a:lnTo>
                <a:lnTo>
                  <a:pt x="1349" y="483"/>
                </a:lnTo>
                <a:lnTo>
                  <a:pt x="1363" y="514"/>
                </a:lnTo>
                <a:lnTo>
                  <a:pt x="1384" y="543"/>
                </a:lnTo>
                <a:lnTo>
                  <a:pt x="1408" y="567"/>
                </a:lnTo>
                <a:lnTo>
                  <a:pt x="1437" y="588"/>
                </a:lnTo>
                <a:lnTo>
                  <a:pt x="1468" y="603"/>
                </a:lnTo>
                <a:lnTo>
                  <a:pt x="1503" y="612"/>
                </a:lnTo>
                <a:lnTo>
                  <a:pt x="1539" y="616"/>
                </a:lnTo>
                <a:lnTo>
                  <a:pt x="1576" y="612"/>
                </a:lnTo>
                <a:lnTo>
                  <a:pt x="1610" y="603"/>
                </a:lnTo>
                <a:lnTo>
                  <a:pt x="1642" y="588"/>
                </a:lnTo>
                <a:lnTo>
                  <a:pt x="1670" y="567"/>
                </a:lnTo>
                <a:lnTo>
                  <a:pt x="1695" y="543"/>
                </a:lnTo>
                <a:lnTo>
                  <a:pt x="1714" y="514"/>
                </a:lnTo>
                <a:lnTo>
                  <a:pt x="1729" y="483"/>
                </a:lnTo>
                <a:lnTo>
                  <a:pt x="1739" y="448"/>
                </a:lnTo>
                <a:lnTo>
                  <a:pt x="1742" y="411"/>
                </a:lnTo>
                <a:lnTo>
                  <a:pt x="1739" y="374"/>
                </a:lnTo>
                <a:lnTo>
                  <a:pt x="1729" y="340"/>
                </a:lnTo>
                <a:lnTo>
                  <a:pt x="1714" y="308"/>
                </a:lnTo>
                <a:lnTo>
                  <a:pt x="1695" y="279"/>
                </a:lnTo>
                <a:lnTo>
                  <a:pt x="1670" y="255"/>
                </a:lnTo>
                <a:lnTo>
                  <a:pt x="1642" y="235"/>
                </a:lnTo>
                <a:lnTo>
                  <a:pt x="1610" y="220"/>
                </a:lnTo>
                <a:lnTo>
                  <a:pt x="1576" y="209"/>
                </a:lnTo>
                <a:lnTo>
                  <a:pt x="1539" y="207"/>
                </a:lnTo>
                <a:close/>
                <a:moveTo>
                  <a:pt x="1039" y="207"/>
                </a:moveTo>
                <a:lnTo>
                  <a:pt x="1004" y="209"/>
                </a:lnTo>
                <a:lnTo>
                  <a:pt x="969" y="220"/>
                </a:lnTo>
                <a:lnTo>
                  <a:pt x="937" y="235"/>
                </a:lnTo>
                <a:lnTo>
                  <a:pt x="909" y="255"/>
                </a:lnTo>
                <a:lnTo>
                  <a:pt x="884" y="279"/>
                </a:lnTo>
                <a:lnTo>
                  <a:pt x="864" y="308"/>
                </a:lnTo>
                <a:lnTo>
                  <a:pt x="850" y="340"/>
                </a:lnTo>
                <a:lnTo>
                  <a:pt x="840" y="374"/>
                </a:lnTo>
                <a:lnTo>
                  <a:pt x="837" y="411"/>
                </a:lnTo>
                <a:lnTo>
                  <a:pt x="840" y="448"/>
                </a:lnTo>
                <a:lnTo>
                  <a:pt x="850" y="483"/>
                </a:lnTo>
                <a:lnTo>
                  <a:pt x="864" y="514"/>
                </a:lnTo>
                <a:lnTo>
                  <a:pt x="884" y="543"/>
                </a:lnTo>
                <a:lnTo>
                  <a:pt x="909" y="567"/>
                </a:lnTo>
                <a:lnTo>
                  <a:pt x="937" y="588"/>
                </a:lnTo>
                <a:lnTo>
                  <a:pt x="969" y="603"/>
                </a:lnTo>
                <a:lnTo>
                  <a:pt x="1004" y="612"/>
                </a:lnTo>
                <a:lnTo>
                  <a:pt x="1039" y="616"/>
                </a:lnTo>
                <a:lnTo>
                  <a:pt x="1076" y="612"/>
                </a:lnTo>
                <a:lnTo>
                  <a:pt x="1111" y="603"/>
                </a:lnTo>
                <a:lnTo>
                  <a:pt x="1142" y="588"/>
                </a:lnTo>
                <a:lnTo>
                  <a:pt x="1170" y="567"/>
                </a:lnTo>
                <a:lnTo>
                  <a:pt x="1194" y="543"/>
                </a:lnTo>
                <a:lnTo>
                  <a:pt x="1215" y="514"/>
                </a:lnTo>
                <a:lnTo>
                  <a:pt x="1230" y="483"/>
                </a:lnTo>
                <a:lnTo>
                  <a:pt x="1239" y="448"/>
                </a:lnTo>
                <a:lnTo>
                  <a:pt x="1243" y="411"/>
                </a:lnTo>
                <a:lnTo>
                  <a:pt x="1239" y="374"/>
                </a:lnTo>
                <a:lnTo>
                  <a:pt x="1230" y="340"/>
                </a:lnTo>
                <a:lnTo>
                  <a:pt x="1215" y="308"/>
                </a:lnTo>
                <a:lnTo>
                  <a:pt x="1194" y="279"/>
                </a:lnTo>
                <a:lnTo>
                  <a:pt x="1170" y="255"/>
                </a:lnTo>
                <a:lnTo>
                  <a:pt x="1142" y="235"/>
                </a:lnTo>
                <a:lnTo>
                  <a:pt x="1111" y="220"/>
                </a:lnTo>
                <a:lnTo>
                  <a:pt x="1076" y="209"/>
                </a:lnTo>
                <a:lnTo>
                  <a:pt x="1039" y="207"/>
                </a:lnTo>
                <a:close/>
                <a:moveTo>
                  <a:pt x="0" y="0"/>
                </a:moveTo>
                <a:lnTo>
                  <a:pt x="2003" y="0"/>
                </a:lnTo>
                <a:lnTo>
                  <a:pt x="2003" y="1361"/>
                </a:lnTo>
                <a:lnTo>
                  <a:pt x="1109" y="1361"/>
                </a:lnTo>
                <a:lnTo>
                  <a:pt x="1109" y="1438"/>
                </a:lnTo>
                <a:lnTo>
                  <a:pt x="185" y="1438"/>
                </a:lnTo>
                <a:lnTo>
                  <a:pt x="185" y="1932"/>
                </a:lnTo>
                <a:lnTo>
                  <a:pt x="1109" y="1932"/>
                </a:lnTo>
                <a:lnTo>
                  <a:pt x="1109" y="2068"/>
                </a:lnTo>
                <a:lnTo>
                  <a:pt x="185" y="2068"/>
                </a:lnTo>
                <a:lnTo>
                  <a:pt x="185" y="2562"/>
                </a:lnTo>
                <a:lnTo>
                  <a:pt x="1109" y="2562"/>
                </a:lnTo>
                <a:lnTo>
                  <a:pt x="1109" y="2832"/>
                </a:lnTo>
                <a:lnTo>
                  <a:pt x="0" y="28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2" name="Group 9"/>
          <p:cNvGrpSpPr>
            <a:grpSpLocks noChangeAspect="1"/>
          </p:cNvGrpSpPr>
          <p:nvPr/>
        </p:nvGrpSpPr>
        <p:grpSpPr bwMode="auto">
          <a:xfrm>
            <a:off x="4870418" y="4572298"/>
            <a:ext cx="572769" cy="441468"/>
            <a:chOff x="-711" y="-463"/>
            <a:chExt cx="3167" cy="2441"/>
          </a:xfrm>
          <a:solidFill>
            <a:srgbClr val="00B050"/>
          </a:solidFill>
        </p:grpSpPr>
        <p:sp>
          <p:nvSpPr>
            <p:cNvPr id="113" name="Freeform 11"/>
            <p:cNvSpPr>
              <a:spLocks/>
            </p:cNvSpPr>
            <p:nvPr/>
          </p:nvSpPr>
          <p:spPr bwMode="auto">
            <a:xfrm>
              <a:off x="-329" y="-125"/>
              <a:ext cx="931" cy="933"/>
            </a:xfrm>
            <a:custGeom>
              <a:avLst/>
              <a:gdLst>
                <a:gd name="T0" fmla="*/ 1360 w 1862"/>
                <a:gd name="T1" fmla="*/ 2 h 1864"/>
                <a:gd name="T2" fmla="*/ 1389 w 1862"/>
                <a:gd name="T3" fmla="*/ 23 h 1864"/>
                <a:gd name="T4" fmla="*/ 1440 w 1862"/>
                <a:gd name="T5" fmla="*/ 58 h 1864"/>
                <a:gd name="T6" fmla="*/ 1506 w 1862"/>
                <a:gd name="T7" fmla="*/ 104 h 1864"/>
                <a:gd name="T8" fmla="*/ 1579 w 1862"/>
                <a:gd name="T9" fmla="*/ 156 h 1864"/>
                <a:gd name="T10" fmla="*/ 1654 w 1862"/>
                <a:gd name="T11" fmla="*/ 208 h 1864"/>
                <a:gd name="T12" fmla="*/ 1721 w 1862"/>
                <a:gd name="T13" fmla="*/ 256 h 1864"/>
                <a:gd name="T14" fmla="*/ 1775 w 1862"/>
                <a:gd name="T15" fmla="*/ 294 h 1864"/>
                <a:gd name="T16" fmla="*/ 1808 w 1862"/>
                <a:gd name="T17" fmla="*/ 317 h 1864"/>
                <a:gd name="T18" fmla="*/ 1831 w 1862"/>
                <a:gd name="T19" fmla="*/ 346 h 1864"/>
                <a:gd name="T20" fmla="*/ 1852 w 1862"/>
                <a:gd name="T21" fmla="*/ 417 h 1864"/>
                <a:gd name="T22" fmla="*/ 1862 w 1862"/>
                <a:gd name="T23" fmla="*/ 525 h 1864"/>
                <a:gd name="T24" fmla="*/ 1860 w 1862"/>
                <a:gd name="T25" fmla="*/ 671 h 1864"/>
                <a:gd name="T26" fmla="*/ 1848 w 1862"/>
                <a:gd name="T27" fmla="*/ 841 h 1864"/>
                <a:gd name="T28" fmla="*/ 1827 w 1862"/>
                <a:gd name="T29" fmla="*/ 1021 h 1864"/>
                <a:gd name="T30" fmla="*/ 1798 w 1862"/>
                <a:gd name="T31" fmla="*/ 1202 h 1864"/>
                <a:gd name="T32" fmla="*/ 1762 w 1862"/>
                <a:gd name="T33" fmla="*/ 1368 h 1864"/>
                <a:gd name="T34" fmla="*/ 1719 w 1862"/>
                <a:gd name="T35" fmla="*/ 1508 h 1864"/>
                <a:gd name="T36" fmla="*/ 1671 w 1862"/>
                <a:gd name="T37" fmla="*/ 1612 h 1864"/>
                <a:gd name="T38" fmla="*/ 1644 w 1862"/>
                <a:gd name="T39" fmla="*/ 1645 h 1864"/>
                <a:gd name="T40" fmla="*/ 1644 w 1862"/>
                <a:gd name="T41" fmla="*/ 1647 h 1864"/>
                <a:gd name="T42" fmla="*/ 1566 w 1862"/>
                <a:gd name="T43" fmla="*/ 1697 h 1864"/>
                <a:gd name="T44" fmla="*/ 1442 w 1862"/>
                <a:gd name="T45" fmla="*/ 1743 h 1864"/>
                <a:gd name="T46" fmla="*/ 1287 w 1862"/>
                <a:gd name="T47" fmla="*/ 1783 h 1864"/>
                <a:gd name="T48" fmla="*/ 1112 w 1862"/>
                <a:gd name="T49" fmla="*/ 1816 h 1864"/>
                <a:gd name="T50" fmla="*/ 929 w 1862"/>
                <a:gd name="T51" fmla="*/ 1841 h 1864"/>
                <a:gd name="T52" fmla="*/ 754 w 1862"/>
                <a:gd name="T53" fmla="*/ 1856 h 1864"/>
                <a:gd name="T54" fmla="*/ 594 w 1862"/>
                <a:gd name="T55" fmla="*/ 1864 h 1864"/>
                <a:gd name="T56" fmla="*/ 465 w 1862"/>
                <a:gd name="T57" fmla="*/ 1858 h 1864"/>
                <a:gd name="T58" fmla="*/ 377 w 1862"/>
                <a:gd name="T59" fmla="*/ 1843 h 1864"/>
                <a:gd name="T60" fmla="*/ 323 w 1862"/>
                <a:gd name="T61" fmla="*/ 1816 h 1864"/>
                <a:gd name="T62" fmla="*/ 307 w 1862"/>
                <a:gd name="T63" fmla="*/ 1797 h 1864"/>
                <a:gd name="T64" fmla="*/ 275 w 1862"/>
                <a:gd name="T65" fmla="*/ 1753 h 1864"/>
                <a:gd name="T66" fmla="*/ 232 w 1862"/>
                <a:gd name="T67" fmla="*/ 1691 h 1864"/>
                <a:gd name="T68" fmla="*/ 181 w 1862"/>
                <a:gd name="T69" fmla="*/ 1618 h 1864"/>
                <a:gd name="T70" fmla="*/ 129 w 1862"/>
                <a:gd name="T71" fmla="*/ 1543 h 1864"/>
                <a:gd name="T72" fmla="*/ 79 w 1862"/>
                <a:gd name="T73" fmla="*/ 1472 h 1864"/>
                <a:gd name="T74" fmla="*/ 38 w 1862"/>
                <a:gd name="T75" fmla="*/ 1412 h 1864"/>
                <a:gd name="T76" fmla="*/ 9 w 1862"/>
                <a:gd name="T77" fmla="*/ 1372 h 1864"/>
                <a:gd name="T78" fmla="*/ 0 w 1862"/>
                <a:gd name="T79" fmla="*/ 1356 h 1864"/>
                <a:gd name="T80" fmla="*/ 1087 w 1862"/>
                <a:gd name="T81" fmla="*/ 1089 h 1864"/>
                <a:gd name="T82" fmla="*/ 1356 w 1862"/>
                <a:gd name="T83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2" h="1864">
                  <a:moveTo>
                    <a:pt x="1356" y="0"/>
                  </a:moveTo>
                  <a:lnTo>
                    <a:pt x="1360" y="2"/>
                  </a:lnTo>
                  <a:lnTo>
                    <a:pt x="1371" y="9"/>
                  </a:lnTo>
                  <a:lnTo>
                    <a:pt x="1389" y="23"/>
                  </a:lnTo>
                  <a:lnTo>
                    <a:pt x="1412" y="38"/>
                  </a:lnTo>
                  <a:lnTo>
                    <a:pt x="1440" y="58"/>
                  </a:lnTo>
                  <a:lnTo>
                    <a:pt x="1471" y="81"/>
                  </a:lnTo>
                  <a:lnTo>
                    <a:pt x="1506" y="104"/>
                  </a:lnTo>
                  <a:lnTo>
                    <a:pt x="1542" y="131"/>
                  </a:lnTo>
                  <a:lnTo>
                    <a:pt x="1579" y="156"/>
                  </a:lnTo>
                  <a:lnTo>
                    <a:pt x="1617" y="183"/>
                  </a:lnTo>
                  <a:lnTo>
                    <a:pt x="1654" y="208"/>
                  </a:lnTo>
                  <a:lnTo>
                    <a:pt x="1689" y="233"/>
                  </a:lnTo>
                  <a:lnTo>
                    <a:pt x="1721" y="256"/>
                  </a:lnTo>
                  <a:lnTo>
                    <a:pt x="1750" y="277"/>
                  </a:lnTo>
                  <a:lnTo>
                    <a:pt x="1775" y="294"/>
                  </a:lnTo>
                  <a:lnTo>
                    <a:pt x="1794" y="308"/>
                  </a:lnTo>
                  <a:lnTo>
                    <a:pt x="1808" y="317"/>
                  </a:lnTo>
                  <a:lnTo>
                    <a:pt x="1814" y="323"/>
                  </a:lnTo>
                  <a:lnTo>
                    <a:pt x="1831" y="346"/>
                  </a:lnTo>
                  <a:lnTo>
                    <a:pt x="1843" y="377"/>
                  </a:lnTo>
                  <a:lnTo>
                    <a:pt x="1852" y="417"/>
                  </a:lnTo>
                  <a:lnTo>
                    <a:pt x="1858" y="465"/>
                  </a:lnTo>
                  <a:lnTo>
                    <a:pt x="1862" y="525"/>
                  </a:lnTo>
                  <a:lnTo>
                    <a:pt x="1862" y="594"/>
                  </a:lnTo>
                  <a:lnTo>
                    <a:pt x="1860" y="671"/>
                  </a:lnTo>
                  <a:lnTo>
                    <a:pt x="1856" y="754"/>
                  </a:lnTo>
                  <a:lnTo>
                    <a:pt x="1848" y="841"/>
                  </a:lnTo>
                  <a:lnTo>
                    <a:pt x="1839" y="931"/>
                  </a:lnTo>
                  <a:lnTo>
                    <a:pt x="1827" y="1021"/>
                  </a:lnTo>
                  <a:lnTo>
                    <a:pt x="1814" y="1112"/>
                  </a:lnTo>
                  <a:lnTo>
                    <a:pt x="1798" y="1202"/>
                  </a:lnTo>
                  <a:lnTo>
                    <a:pt x="1781" y="1287"/>
                  </a:lnTo>
                  <a:lnTo>
                    <a:pt x="1762" y="1368"/>
                  </a:lnTo>
                  <a:lnTo>
                    <a:pt x="1741" y="1443"/>
                  </a:lnTo>
                  <a:lnTo>
                    <a:pt x="1719" y="1508"/>
                  </a:lnTo>
                  <a:lnTo>
                    <a:pt x="1696" y="1566"/>
                  </a:lnTo>
                  <a:lnTo>
                    <a:pt x="1671" y="1612"/>
                  </a:lnTo>
                  <a:lnTo>
                    <a:pt x="1644" y="1645"/>
                  </a:lnTo>
                  <a:lnTo>
                    <a:pt x="1644" y="1645"/>
                  </a:lnTo>
                  <a:lnTo>
                    <a:pt x="1644" y="1647"/>
                  </a:lnTo>
                  <a:lnTo>
                    <a:pt x="1644" y="1647"/>
                  </a:lnTo>
                  <a:lnTo>
                    <a:pt x="1612" y="1672"/>
                  </a:lnTo>
                  <a:lnTo>
                    <a:pt x="1566" y="1697"/>
                  </a:lnTo>
                  <a:lnTo>
                    <a:pt x="1508" y="1720"/>
                  </a:lnTo>
                  <a:lnTo>
                    <a:pt x="1442" y="1743"/>
                  </a:lnTo>
                  <a:lnTo>
                    <a:pt x="1367" y="1764"/>
                  </a:lnTo>
                  <a:lnTo>
                    <a:pt x="1287" y="1783"/>
                  </a:lnTo>
                  <a:lnTo>
                    <a:pt x="1200" y="1801"/>
                  </a:lnTo>
                  <a:lnTo>
                    <a:pt x="1112" y="1816"/>
                  </a:lnTo>
                  <a:lnTo>
                    <a:pt x="1021" y="1830"/>
                  </a:lnTo>
                  <a:lnTo>
                    <a:pt x="929" y="1841"/>
                  </a:lnTo>
                  <a:lnTo>
                    <a:pt x="840" y="1851"/>
                  </a:lnTo>
                  <a:lnTo>
                    <a:pt x="754" y="1856"/>
                  </a:lnTo>
                  <a:lnTo>
                    <a:pt x="671" y="1862"/>
                  </a:lnTo>
                  <a:lnTo>
                    <a:pt x="594" y="1864"/>
                  </a:lnTo>
                  <a:lnTo>
                    <a:pt x="525" y="1862"/>
                  </a:lnTo>
                  <a:lnTo>
                    <a:pt x="465" y="1858"/>
                  </a:lnTo>
                  <a:lnTo>
                    <a:pt x="417" y="1853"/>
                  </a:lnTo>
                  <a:lnTo>
                    <a:pt x="377" y="1843"/>
                  </a:lnTo>
                  <a:lnTo>
                    <a:pt x="344" y="1831"/>
                  </a:lnTo>
                  <a:lnTo>
                    <a:pt x="323" y="1816"/>
                  </a:lnTo>
                  <a:lnTo>
                    <a:pt x="317" y="1810"/>
                  </a:lnTo>
                  <a:lnTo>
                    <a:pt x="307" y="1797"/>
                  </a:lnTo>
                  <a:lnTo>
                    <a:pt x="294" y="1778"/>
                  </a:lnTo>
                  <a:lnTo>
                    <a:pt x="275" y="1753"/>
                  </a:lnTo>
                  <a:lnTo>
                    <a:pt x="256" y="1724"/>
                  </a:lnTo>
                  <a:lnTo>
                    <a:pt x="232" y="1691"/>
                  </a:lnTo>
                  <a:lnTo>
                    <a:pt x="207" y="1654"/>
                  </a:lnTo>
                  <a:lnTo>
                    <a:pt x="181" y="1618"/>
                  </a:lnTo>
                  <a:lnTo>
                    <a:pt x="155" y="1581"/>
                  </a:lnTo>
                  <a:lnTo>
                    <a:pt x="129" y="1543"/>
                  </a:lnTo>
                  <a:lnTo>
                    <a:pt x="104" y="1506"/>
                  </a:lnTo>
                  <a:lnTo>
                    <a:pt x="79" y="1472"/>
                  </a:lnTo>
                  <a:lnTo>
                    <a:pt x="57" y="1441"/>
                  </a:lnTo>
                  <a:lnTo>
                    <a:pt x="38" y="1412"/>
                  </a:lnTo>
                  <a:lnTo>
                    <a:pt x="23" y="1389"/>
                  </a:lnTo>
                  <a:lnTo>
                    <a:pt x="9" y="1372"/>
                  </a:lnTo>
                  <a:lnTo>
                    <a:pt x="2" y="1360"/>
                  </a:lnTo>
                  <a:lnTo>
                    <a:pt x="0" y="1356"/>
                  </a:lnTo>
                  <a:lnTo>
                    <a:pt x="100" y="1331"/>
                  </a:lnTo>
                  <a:lnTo>
                    <a:pt x="1087" y="1089"/>
                  </a:lnTo>
                  <a:lnTo>
                    <a:pt x="1331" y="102"/>
                  </a:lnTo>
                  <a:lnTo>
                    <a:pt x="1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2"/>
            <p:cNvSpPr>
              <a:spLocks/>
            </p:cNvSpPr>
            <p:nvPr/>
          </p:nvSpPr>
          <p:spPr bwMode="auto">
            <a:xfrm>
              <a:off x="-668" y="-463"/>
              <a:ext cx="1066" cy="1066"/>
            </a:xfrm>
            <a:custGeom>
              <a:avLst/>
              <a:gdLst>
                <a:gd name="T0" fmla="*/ 2131 w 2131"/>
                <a:gd name="T1" fmla="*/ 0 h 2131"/>
                <a:gd name="T2" fmla="*/ 1681 w 2131"/>
                <a:gd name="T3" fmla="*/ 1681 h 2131"/>
                <a:gd name="T4" fmla="*/ 0 w 2131"/>
                <a:gd name="T5" fmla="*/ 2131 h 2131"/>
                <a:gd name="T6" fmla="*/ 621 w 2131"/>
                <a:gd name="T7" fmla="*/ 621 h 2131"/>
                <a:gd name="T8" fmla="*/ 2131 w 2131"/>
                <a:gd name="T9" fmla="*/ 0 h 2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1" h="2131">
                  <a:moveTo>
                    <a:pt x="2131" y="0"/>
                  </a:moveTo>
                  <a:lnTo>
                    <a:pt x="1681" y="1681"/>
                  </a:lnTo>
                  <a:lnTo>
                    <a:pt x="0" y="2131"/>
                  </a:lnTo>
                  <a:lnTo>
                    <a:pt x="621" y="621"/>
                  </a:lnTo>
                  <a:lnTo>
                    <a:pt x="2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3"/>
            <p:cNvSpPr>
              <a:spLocks/>
            </p:cNvSpPr>
            <p:nvPr/>
          </p:nvSpPr>
          <p:spPr bwMode="auto">
            <a:xfrm>
              <a:off x="-711" y="610"/>
              <a:ext cx="87" cy="635"/>
            </a:xfrm>
            <a:custGeom>
              <a:avLst/>
              <a:gdLst>
                <a:gd name="T0" fmla="*/ 87 w 173"/>
                <a:gd name="T1" fmla="*/ 0 h 1270"/>
                <a:gd name="T2" fmla="*/ 173 w 173"/>
                <a:gd name="T3" fmla="*/ 1060 h 1270"/>
                <a:gd name="T4" fmla="*/ 87 w 173"/>
                <a:gd name="T5" fmla="*/ 1270 h 1270"/>
                <a:gd name="T6" fmla="*/ 0 w 173"/>
                <a:gd name="T7" fmla="*/ 1060 h 1270"/>
                <a:gd name="T8" fmla="*/ 87 w 173"/>
                <a:gd name="T9" fmla="*/ 0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270">
                  <a:moveTo>
                    <a:pt x="87" y="0"/>
                  </a:moveTo>
                  <a:lnTo>
                    <a:pt x="173" y="1060"/>
                  </a:lnTo>
                  <a:lnTo>
                    <a:pt x="87" y="1270"/>
                  </a:lnTo>
                  <a:lnTo>
                    <a:pt x="0" y="106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"/>
            <p:cNvSpPr>
              <a:spLocks/>
            </p:cNvSpPr>
            <p:nvPr/>
          </p:nvSpPr>
          <p:spPr bwMode="auto">
            <a:xfrm>
              <a:off x="-97" y="-27"/>
              <a:ext cx="2368" cy="1446"/>
            </a:xfrm>
            <a:custGeom>
              <a:avLst/>
              <a:gdLst>
                <a:gd name="T0" fmla="*/ 1491 w 4736"/>
                <a:gd name="T1" fmla="*/ 0 h 2894"/>
                <a:gd name="T2" fmla="*/ 4736 w 4736"/>
                <a:gd name="T3" fmla="*/ 0 h 2894"/>
                <a:gd name="T4" fmla="*/ 4736 w 4736"/>
                <a:gd name="T5" fmla="*/ 2894 h 2894"/>
                <a:gd name="T6" fmla="*/ 0 w 4736"/>
                <a:gd name="T7" fmla="*/ 2894 h 2894"/>
                <a:gd name="T8" fmla="*/ 0 w 4736"/>
                <a:gd name="T9" fmla="*/ 1857 h 2894"/>
                <a:gd name="T10" fmla="*/ 60 w 4736"/>
                <a:gd name="T11" fmla="*/ 1861 h 2894"/>
                <a:gd name="T12" fmla="*/ 129 w 4736"/>
                <a:gd name="T13" fmla="*/ 1861 h 2894"/>
                <a:gd name="T14" fmla="*/ 225 w 4736"/>
                <a:gd name="T15" fmla="*/ 1859 h 2894"/>
                <a:gd name="T16" fmla="*/ 329 w 4736"/>
                <a:gd name="T17" fmla="*/ 1853 h 2894"/>
                <a:gd name="T18" fmla="*/ 327 w 4736"/>
                <a:gd name="T19" fmla="*/ 2601 h 2894"/>
                <a:gd name="T20" fmla="*/ 4405 w 4736"/>
                <a:gd name="T21" fmla="*/ 2601 h 2894"/>
                <a:gd name="T22" fmla="*/ 4407 w 4736"/>
                <a:gd name="T23" fmla="*/ 293 h 2894"/>
                <a:gd name="T24" fmla="*/ 1595 w 4736"/>
                <a:gd name="T25" fmla="*/ 293 h 2894"/>
                <a:gd name="T26" fmla="*/ 1591 w 4736"/>
                <a:gd name="T27" fmla="*/ 262 h 2894"/>
                <a:gd name="T28" fmla="*/ 1583 w 4736"/>
                <a:gd name="T29" fmla="*/ 194 h 2894"/>
                <a:gd name="T30" fmla="*/ 1568 w 4736"/>
                <a:gd name="T31" fmla="*/ 135 h 2894"/>
                <a:gd name="T32" fmla="*/ 1551 w 4736"/>
                <a:gd name="T33" fmla="*/ 85 h 2894"/>
                <a:gd name="T34" fmla="*/ 1526 w 4736"/>
                <a:gd name="T35" fmla="*/ 42 h 2894"/>
                <a:gd name="T36" fmla="*/ 1495 w 4736"/>
                <a:gd name="T37" fmla="*/ 6 h 2894"/>
                <a:gd name="T38" fmla="*/ 1493 w 4736"/>
                <a:gd name="T39" fmla="*/ 4 h 2894"/>
                <a:gd name="T40" fmla="*/ 1491 w 4736"/>
                <a:gd name="T41" fmla="*/ 0 h 2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36" h="2894">
                  <a:moveTo>
                    <a:pt x="1491" y="0"/>
                  </a:moveTo>
                  <a:lnTo>
                    <a:pt x="4736" y="0"/>
                  </a:lnTo>
                  <a:lnTo>
                    <a:pt x="4736" y="2894"/>
                  </a:lnTo>
                  <a:lnTo>
                    <a:pt x="0" y="2894"/>
                  </a:lnTo>
                  <a:lnTo>
                    <a:pt x="0" y="1857"/>
                  </a:lnTo>
                  <a:lnTo>
                    <a:pt x="60" y="1861"/>
                  </a:lnTo>
                  <a:lnTo>
                    <a:pt x="129" y="1861"/>
                  </a:lnTo>
                  <a:lnTo>
                    <a:pt x="225" y="1859"/>
                  </a:lnTo>
                  <a:lnTo>
                    <a:pt x="329" y="1853"/>
                  </a:lnTo>
                  <a:lnTo>
                    <a:pt x="327" y="2601"/>
                  </a:lnTo>
                  <a:lnTo>
                    <a:pt x="4405" y="2601"/>
                  </a:lnTo>
                  <a:lnTo>
                    <a:pt x="4407" y="293"/>
                  </a:lnTo>
                  <a:lnTo>
                    <a:pt x="1595" y="293"/>
                  </a:lnTo>
                  <a:lnTo>
                    <a:pt x="1591" y="262"/>
                  </a:lnTo>
                  <a:lnTo>
                    <a:pt x="1583" y="194"/>
                  </a:lnTo>
                  <a:lnTo>
                    <a:pt x="1568" y="135"/>
                  </a:lnTo>
                  <a:lnTo>
                    <a:pt x="1551" y="85"/>
                  </a:lnTo>
                  <a:lnTo>
                    <a:pt x="1526" y="42"/>
                  </a:lnTo>
                  <a:lnTo>
                    <a:pt x="1495" y="6"/>
                  </a:lnTo>
                  <a:lnTo>
                    <a:pt x="1493" y="4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5"/>
            <p:cNvSpPr>
              <a:spLocks/>
            </p:cNvSpPr>
            <p:nvPr/>
          </p:nvSpPr>
          <p:spPr bwMode="auto">
            <a:xfrm>
              <a:off x="-274" y="1913"/>
              <a:ext cx="2725" cy="65"/>
            </a:xfrm>
            <a:custGeom>
              <a:avLst/>
              <a:gdLst>
                <a:gd name="T0" fmla="*/ 0 w 5452"/>
                <a:gd name="T1" fmla="*/ 0 h 131"/>
                <a:gd name="T2" fmla="*/ 5452 w 5452"/>
                <a:gd name="T3" fmla="*/ 0 h 131"/>
                <a:gd name="T4" fmla="*/ 5408 w 5452"/>
                <a:gd name="T5" fmla="*/ 131 h 131"/>
                <a:gd name="T6" fmla="*/ 48 w 5452"/>
                <a:gd name="T7" fmla="*/ 131 h 131"/>
                <a:gd name="T8" fmla="*/ 0 w 545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2" h="131">
                  <a:moveTo>
                    <a:pt x="0" y="0"/>
                  </a:moveTo>
                  <a:lnTo>
                    <a:pt x="5452" y="0"/>
                  </a:lnTo>
                  <a:lnTo>
                    <a:pt x="5408" y="131"/>
                  </a:lnTo>
                  <a:lnTo>
                    <a:pt x="48" y="1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6"/>
            <p:cNvSpPr>
              <a:spLocks noEditPoints="1"/>
            </p:cNvSpPr>
            <p:nvPr/>
          </p:nvSpPr>
          <p:spPr bwMode="auto">
            <a:xfrm>
              <a:off x="-279" y="1471"/>
              <a:ext cx="2735" cy="399"/>
            </a:xfrm>
            <a:custGeom>
              <a:avLst/>
              <a:gdLst>
                <a:gd name="T0" fmla="*/ 2499 w 5471"/>
                <a:gd name="T1" fmla="*/ 536 h 796"/>
                <a:gd name="T2" fmla="*/ 2449 w 5471"/>
                <a:gd name="T3" fmla="*/ 727 h 796"/>
                <a:gd name="T4" fmla="*/ 2914 w 5471"/>
                <a:gd name="T5" fmla="*/ 727 h 796"/>
                <a:gd name="T6" fmla="*/ 2862 w 5471"/>
                <a:gd name="T7" fmla="*/ 536 h 796"/>
                <a:gd name="T8" fmla="*/ 2499 w 5471"/>
                <a:gd name="T9" fmla="*/ 536 h 796"/>
                <a:gd name="T10" fmla="*/ 504 w 5471"/>
                <a:gd name="T11" fmla="*/ 163 h 796"/>
                <a:gd name="T12" fmla="*/ 361 w 5471"/>
                <a:gd name="T13" fmla="*/ 481 h 796"/>
                <a:gd name="T14" fmla="*/ 5018 w 5471"/>
                <a:gd name="T15" fmla="*/ 481 h 796"/>
                <a:gd name="T16" fmla="*/ 4913 w 5471"/>
                <a:gd name="T17" fmla="*/ 163 h 796"/>
                <a:gd name="T18" fmla="*/ 504 w 5471"/>
                <a:gd name="T19" fmla="*/ 163 h 796"/>
                <a:gd name="T20" fmla="*/ 358 w 5471"/>
                <a:gd name="T21" fmla="*/ 0 h 796"/>
                <a:gd name="T22" fmla="*/ 5094 w 5471"/>
                <a:gd name="T23" fmla="*/ 0 h 796"/>
                <a:gd name="T24" fmla="*/ 5471 w 5471"/>
                <a:gd name="T25" fmla="*/ 796 h 796"/>
                <a:gd name="T26" fmla="*/ 0 w 5471"/>
                <a:gd name="T27" fmla="*/ 796 h 796"/>
                <a:gd name="T28" fmla="*/ 358 w 5471"/>
                <a:gd name="T2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71" h="796">
                  <a:moveTo>
                    <a:pt x="2499" y="536"/>
                  </a:moveTo>
                  <a:lnTo>
                    <a:pt x="2449" y="727"/>
                  </a:lnTo>
                  <a:lnTo>
                    <a:pt x="2914" y="727"/>
                  </a:lnTo>
                  <a:lnTo>
                    <a:pt x="2862" y="536"/>
                  </a:lnTo>
                  <a:lnTo>
                    <a:pt x="2499" y="536"/>
                  </a:lnTo>
                  <a:close/>
                  <a:moveTo>
                    <a:pt x="504" y="163"/>
                  </a:moveTo>
                  <a:lnTo>
                    <a:pt x="361" y="481"/>
                  </a:lnTo>
                  <a:lnTo>
                    <a:pt x="5018" y="481"/>
                  </a:lnTo>
                  <a:lnTo>
                    <a:pt x="4913" y="163"/>
                  </a:lnTo>
                  <a:lnTo>
                    <a:pt x="504" y="163"/>
                  </a:lnTo>
                  <a:close/>
                  <a:moveTo>
                    <a:pt x="358" y="0"/>
                  </a:moveTo>
                  <a:lnTo>
                    <a:pt x="5094" y="0"/>
                  </a:lnTo>
                  <a:lnTo>
                    <a:pt x="5471" y="796"/>
                  </a:lnTo>
                  <a:lnTo>
                    <a:pt x="0" y="796"/>
                  </a:lnTo>
                  <a:lnTo>
                    <a:pt x="3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623088" y="4518785"/>
            <a:ext cx="757695" cy="609984"/>
            <a:chOff x="5441949" y="1524000"/>
            <a:chExt cx="6062663" cy="4232275"/>
          </a:xfrm>
        </p:grpSpPr>
        <p:sp>
          <p:nvSpPr>
            <p:cNvPr id="133" name="Freeform 7"/>
            <p:cNvSpPr>
              <a:spLocks noEditPoints="1"/>
            </p:cNvSpPr>
            <p:nvPr/>
          </p:nvSpPr>
          <p:spPr bwMode="auto">
            <a:xfrm>
              <a:off x="8642349" y="3092449"/>
              <a:ext cx="2162176" cy="2663826"/>
            </a:xfrm>
            <a:custGeom>
              <a:avLst/>
              <a:gdLst>
                <a:gd name="T0" fmla="*/ 1265 w 1362"/>
                <a:gd name="T1" fmla="*/ 1602 h 1678"/>
                <a:gd name="T2" fmla="*/ 1288 w 1362"/>
                <a:gd name="T3" fmla="*/ 1591 h 1678"/>
                <a:gd name="T4" fmla="*/ 1299 w 1362"/>
                <a:gd name="T5" fmla="*/ 1586 h 1678"/>
                <a:gd name="T6" fmla="*/ 1306 w 1362"/>
                <a:gd name="T7" fmla="*/ 1583 h 1678"/>
                <a:gd name="T8" fmla="*/ 1315 w 1362"/>
                <a:gd name="T9" fmla="*/ 1578 h 1678"/>
                <a:gd name="T10" fmla="*/ 1362 w 1362"/>
                <a:gd name="T11" fmla="*/ 1552 h 1678"/>
                <a:gd name="T12" fmla="*/ 902 w 1362"/>
                <a:gd name="T13" fmla="*/ 778 h 1678"/>
                <a:gd name="T14" fmla="*/ 1233 w 1362"/>
                <a:gd name="T15" fmla="*/ 1615 h 1678"/>
                <a:gd name="T16" fmla="*/ 1095 w 1362"/>
                <a:gd name="T17" fmla="*/ 1658 h 1678"/>
                <a:gd name="T18" fmla="*/ 951 w 1362"/>
                <a:gd name="T19" fmla="*/ 1677 h 1678"/>
                <a:gd name="T20" fmla="*/ 804 w 1362"/>
                <a:gd name="T21" fmla="*/ 1674 h 1678"/>
                <a:gd name="T22" fmla="*/ 656 w 1362"/>
                <a:gd name="T23" fmla="*/ 1645 h 1678"/>
                <a:gd name="T24" fmla="*/ 518 w 1362"/>
                <a:gd name="T25" fmla="*/ 1592 h 1678"/>
                <a:gd name="T26" fmla="*/ 398 w 1362"/>
                <a:gd name="T27" fmla="*/ 1525 h 1678"/>
                <a:gd name="T28" fmla="*/ 292 w 1362"/>
                <a:gd name="T29" fmla="*/ 1442 h 1678"/>
                <a:gd name="T30" fmla="*/ 201 w 1362"/>
                <a:gd name="T31" fmla="*/ 1344 h 1678"/>
                <a:gd name="T32" fmla="*/ 126 w 1362"/>
                <a:gd name="T33" fmla="*/ 1235 h 1678"/>
                <a:gd name="T34" fmla="*/ 68 w 1362"/>
                <a:gd name="T35" fmla="*/ 1118 h 1678"/>
                <a:gd name="T36" fmla="*/ 26 w 1362"/>
                <a:gd name="T37" fmla="*/ 992 h 1678"/>
                <a:gd name="T38" fmla="*/ 5 w 1362"/>
                <a:gd name="T39" fmla="*/ 862 h 1678"/>
                <a:gd name="T40" fmla="*/ 2 w 1362"/>
                <a:gd name="T41" fmla="*/ 727 h 1678"/>
                <a:gd name="T42" fmla="*/ 20 w 1362"/>
                <a:gd name="T43" fmla="*/ 593 h 1678"/>
                <a:gd name="T44" fmla="*/ 59 w 1362"/>
                <a:gd name="T45" fmla="*/ 459 h 1678"/>
                <a:gd name="T46" fmla="*/ 118 w 1362"/>
                <a:gd name="T47" fmla="*/ 332 h 1678"/>
                <a:gd name="T48" fmla="*/ 195 w 1362"/>
                <a:gd name="T49" fmla="*/ 217 h 1678"/>
                <a:gd name="T50" fmla="*/ 286 w 1362"/>
                <a:gd name="T51" fmla="*/ 119 h 1678"/>
                <a:gd name="T52" fmla="*/ 374 w 1362"/>
                <a:gd name="T53" fmla="*/ 47 h 1678"/>
                <a:gd name="T54" fmla="*/ 374 w 1362"/>
                <a:gd name="T55" fmla="*/ 47 h 1678"/>
                <a:gd name="T56" fmla="*/ 384 w 1362"/>
                <a:gd name="T57" fmla="*/ 40 h 1678"/>
                <a:gd name="T58" fmla="*/ 384 w 1362"/>
                <a:gd name="T59" fmla="*/ 40 h 1678"/>
                <a:gd name="T60" fmla="*/ 396 w 1362"/>
                <a:gd name="T61" fmla="*/ 31 h 1678"/>
                <a:gd name="T62" fmla="*/ 396 w 1362"/>
                <a:gd name="T63" fmla="*/ 31 h 1678"/>
                <a:gd name="T64" fmla="*/ 446 w 1362"/>
                <a:gd name="T65" fmla="*/ 0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2" h="1678">
                  <a:moveTo>
                    <a:pt x="1288" y="1591"/>
                  </a:moveTo>
                  <a:lnTo>
                    <a:pt x="1265" y="1602"/>
                  </a:lnTo>
                  <a:lnTo>
                    <a:pt x="1265" y="1601"/>
                  </a:lnTo>
                  <a:lnTo>
                    <a:pt x="1288" y="1591"/>
                  </a:lnTo>
                  <a:close/>
                  <a:moveTo>
                    <a:pt x="1306" y="1583"/>
                  </a:moveTo>
                  <a:lnTo>
                    <a:pt x="1299" y="1586"/>
                  </a:lnTo>
                  <a:lnTo>
                    <a:pt x="1288" y="1591"/>
                  </a:lnTo>
                  <a:lnTo>
                    <a:pt x="1306" y="1583"/>
                  </a:lnTo>
                  <a:close/>
                  <a:moveTo>
                    <a:pt x="1362" y="1552"/>
                  </a:moveTo>
                  <a:lnTo>
                    <a:pt x="1315" y="1578"/>
                  </a:lnTo>
                  <a:lnTo>
                    <a:pt x="1306" y="1583"/>
                  </a:lnTo>
                  <a:lnTo>
                    <a:pt x="1362" y="1552"/>
                  </a:lnTo>
                  <a:close/>
                  <a:moveTo>
                    <a:pt x="374" y="47"/>
                  </a:moveTo>
                  <a:lnTo>
                    <a:pt x="902" y="778"/>
                  </a:lnTo>
                  <a:lnTo>
                    <a:pt x="1265" y="1601"/>
                  </a:lnTo>
                  <a:lnTo>
                    <a:pt x="1233" y="1615"/>
                  </a:lnTo>
                  <a:lnTo>
                    <a:pt x="1165" y="1639"/>
                  </a:lnTo>
                  <a:lnTo>
                    <a:pt x="1095" y="1658"/>
                  </a:lnTo>
                  <a:lnTo>
                    <a:pt x="1024" y="1670"/>
                  </a:lnTo>
                  <a:lnTo>
                    <a:pt x="951" y="1677"/>
                  </a:lnTo>
                  <a:lnTo>
                    <a:pt x="878" y="1678"/>
                  </a:lnTo>
                  <a:lnTo>
                    <a:pt x="804" y="1674"/>
                  </a:lnTo>
                  <a:lnTo>
                    <a:pt x="730" y="1662"/>
                  </a:lnTo>
                  <a:lnTo>
                    <a:pt x="656" y="1645"/>
                  </a:lnTo>
                  <a:lnTo>
                    <a:pt x="583" y="1620"/>
                  </a:lnTo>
                  <a:lnTo>
                    <a:pt x="518" y="1592"/>
                  </a:lnTo>
                  <a:lnTo>
                    <a:pt x="456" y="1561"/>
                  </a:lnTo>
                  <a:lnTo>
                    <a:pt x="398" y="1525"/>
                  </a:lnTo>
                  <a:lnTo>
                    <a:pt x="344" y="1485"/>
                  </a:lnTo>
                  <a:lnTo>
                    <a:pt x="292" y="1442"/>
                  </a:lnTo>
                  <a:lnTo>
                    <a:pt x="244" y="1395"/>
                  </a:lnTo>
                  <a:lnTo>
                    <a:pt x="201" y="1344"/>
                  </a:lnTo>
                  <a:lnTo>
                    <a:pt x="162" y="1291"/>
                  </a:lnTo>
                  <a:lnTo>
                    <a:pt x="126" y="1235"/>
                  </a:lnTo>
                  <a:lnTo>
                    <a:pt x="95" y="1177"/>
                  </a:lnTo>
                  <a:lnTo>
                    <a:pt x="68" y="1118"/>
                  </a:lnTo>
                  <a:lnTo>
                    <a:pt x="44" y="1056"/>
                  </a:lnTo>
                  <a:lnTo>
                    <a:pt x="26" y="992"/>
                  </a:lnTo>
                  <a:lnTo>
                    <a:pt x="13" y="927"/>
                  </a:lnTo>
                  <a:lnTo>
                    <a:pt x="5" y="862"/>
                  </a:lnTo>
                  <a:lnTo>
                    <a:pt x="0" y="795"/>
                  </a:lnTo>
                  <a:lnTo>
                    <a:pt x="2" y="727"/>
                  </a:lnTo>
                  <a:lnTo>
                    <a:pt x="8" y="660"/>
                  </a:lnTo>
                  <a:lnTo>
                    <a:pt x="20" y="593"/>
                  </a:lnTo>
                  <a:lnTo>
                    <a:pt x="37" y="525"/>
                  </a:lnTo>
                  <a:lnTo>
                    <a:pt x="59" y="459"/>
                  </a:lnTo>
                  <a:lnTo>
                    <a:pt x="86" y="394"/>
                  </a:lnTo>
                  <a:lnTo>
                    <a:pt x="118" y="332"/>
                  </a:lnTo>
                  <a:lnTo>
                    <a:pt x="154" y="273"/>
                  </a:lnTo>
                  <a:lnTo>
                    <a:pt x="195" y="217"/>
                  </a:lnTo>
                  <a:lnTo>
                    <a:pt x="239" y="166"/>
                  </a:lnTo>
                  <a:lnTo>
                    <a:pt x="286" y="119"/>
                  </a:lnTo>
                  <a:lnTo>
                    <a:pt x="336" y="75"/>
                  </a:lnTo>
                  <a:lnTo>
                    <a:pt x="374" y="47"/>
                  </a:lnTo>
                  <a:close/>
                  <a:moveTo>
                    <a:pt x="384" y="40"/>
                  </a:moveTo>
                  <a:lnTo>
                    <a:pt x="374" y="47"/>
                  </a:lnTo>
                  <a:lnTo>
                    <a:pt x="374" y="47"/>
                  </a:lnTo>
                  <a:lnTo>
                    <a:pt x="384" y="40"/>
                  </a:lnTo>
                  <a:close/>
                  <a:moveTo>
                    <a:pt x="396" y="31"/>
                  </a:moveTo>
                  <a:lnTo>
                    <a:pt x="384" y="40"/>
                  </a:lnTo>
                  <a:lnTo>
                    <a:pt x="390" y="35"/>
                  </a:lnTo>
                  <a:lnTo>
                    <a:pt x="396" y="31"/>
                  </a:lnTo>
                  <a:close/>
                  <a:moveTo>
                    <a:pt x="446" y="0"/>
                  </a:moveTo>
                  <a:lnTo>
                    <a:pt x="396" y="31"/>
                  </a:lnTo>
                  <a:lnTo>
                    <a:pt x="409" y="23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tx1">
                <a:alpha val="14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34" name="Freeform 8"/>
            <p:cNvSpPr>
              <a:spLocks/>
            </p:cNvSpPr>
            <p:nvPr/>
          </p:nvSpPr>
          <p:spPr bwMode="auto">
            <a:xfrm>
              <a:off x="10074273" y="4327526"/>
              <a:ext cx="1339850" cy="504825"/>
            </a:xfrm>
            <a:custGeom>
              <a:avLst/>
              <a:gdLst>
                <a:gd name="T0" fmla="*/ 0 w 844"/>
                <a:gd name="T1" fmla="*/ 0 h 318"/>
                <a:gd name="T2" fmla="*/ 842 w 844"/>
                <a:gd name="T3" fmla="*/ 318 h 318"/>
                <a:gd name="T4" fmla="*/ 844 w 844"/>
                <a:gd name="T5" fmla="*/ 314 h 318"/>
                <a:gd name="T6" fmla="*/ 842 w 844"/>
                <a:gd name="T7" fmla="*/ 318 h 318"/>
                <a:gd name="T8" fmla="*/ 0 w 844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4" h="318">
                  <a:moveTo>
                    <a:pt x="0" y="0"/>
                  </a:moveTo>
                  <a:lnTo>
                    <a:pt x="842" y="318"/>
                  </a:lnTo>
                  <a:lnTo>
                    <a:pt x="844" y="314"/>
                  </a:lnTo>
                  <a:lnTo>
                    <a:pt x="842" y="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32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35" name="Freeform 9"/>
            <p:cNvSpPr>
              <a:spLocks/>
            </p:cNvSpPr>
            <p:nvPr/>
          </p:nvSpPr>
          <p:spPr bwMode="auto">
            <a:xfrm>
              <a:off x="9236075" y="2903538"/>
              <a:ext cx="838201" cy="1423988"/>
            </a:xfrm>
            <a:custGeom>
              <a:avLst/>
              <a:gdLst>
                <a:gd name="T0" fmla="*/ 427 w 528"/>
                <a:gd name="T1" fmla="*/ 0 h 897"/>
                <a:gd name="T2" fmla="*/ 528 w 528"/>
                <a:gd name="T3" fmla="*/ 897 h 897"/>
                <a:gd name="T4" fmla="*/ 0 w 528"/>
                <a:gd name="T5" fmla="*/ 166 h 897"/>
                <a:gd name="T6" fmla="*/ 35 w 528"/>
                <a:gd name="T7" fmla="*/ 142 h 897"/>
                <a:gd name="T8" fmla="*/ 72 w 528"/>
                <a:gd name="T9" fmla="*/ 119 h 897"/>
                <a:gd name="T10" fmla="*/ 72 w 528"/>
                <a:gd name="T11" fmla="*/ 118 h 897"/>
                <a:gd name="T12" fmla="*/ 110 w 528"/>
                <a:gd name="T13" fmla="*/ 98 h 897"/>
                <a:gd name="T14" fmla="*/ 148 w 528"/>
                <a:gd name="T15" fmla="*/ 78 h 897"/>
                <a:gd name="T16" fmla="*/ 150 w 528"/>
                <a:gd name="T17" fmla="*/ 77 h 897"/>
                <a:gd name="T18" fmla="*/ 202 w 528"/>
                <a:gd name="T19" fmla="*/ 56 h 897"/>
                <a:gd name="T20" fmla="*/ 204 w 528"/>
                <a:gd name="T21" fmla="*/ 55 h 897"/>
                <a:gd name="T22" fmla="*/ 227 w 528"/>
                <a:gd name="T23" fmla="*/ 46 h 897"/>
                <a:gd name="T24" fmla="*/ 232 w 528"/>
                <a:gd name="T25" fmla="*/ 45 h 897"/>
                <a:gd name="T26" fmla="*/ 283 w 528"/>
                <a:gd name="T27" fmla="*/ 28 h 897"/>
                <a:gd name="T28" fmla="*/ 288 w 528"/>
                <a:gd name="T29" fmla="*/ 27 h 897"/>
                <a:gd name="T30" fmla="*/ 310 w 528"/>
                <a:gd name="T31" fmla="*/ 22 h 897"/>
                <a:gd name="T32" fmla="*/ 315 w 528"/>
                <a:gd name="T33" fmla="*/ 21 h 897"/>
                <a:gd name="T34" fmla="*/ 367 w 528"/>
                <a:gd name="T35" fmla="*/ 9 h 897"/>
                <a:gd name="T36" fmla="*/ 373 w 528"/>
                <a:gd name="T37" fmla="*/ 8 h 897"/>
                <a:gd name="T38" fmla="*/ 395 w 528"/>
                <a:gd name="T39" fmla="*/ 5 h 897"/>
                <a:gd name="T40" fmla="*/ 400 w 528"/>
                <a:gd name="T41" fmla="*/ 4 h 897"/>
                <a:gd name="T42" fmla="*/ 427 w 528"/>
                <a:gd name="T43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8" h="897">
                  <a:moveTo>
                    <a:pt x="427" y="0"/>
                  </a:moveTo>
                  <a:lnTo>
                    <a:pt x="528" y="897"/>
                  </a:lnTo>
                  <a:lnTo>
                    <a:pt x="0" y="166"/>
                  </a:lnTo>
                  <a:lnTo>
                    <a:pt x="35" y="142"/>
                  </a:lnTo>
                  <a:lnTo>
                    <a:pt x="72" y="119"/>
                  </a:lnTo>
                  <a:lnTo>
                    <a:pt x="72" y="118"/>
                  </a:lnTo>
                  <a:lnTo>
                    <a:pt x="110" y="98"/>
                  </a:lnTo>
                  <a:lnTo>
                    <a:pt x="148" y="78"/>
                  </a:lnTo>
                  <a:lnTo>
                    <a:pt x="150" y="77"/>
                  </a:lnTo>
                  <a:lnTo>
                    <a:pt x="202" y="56"/>
                  </a:lnTo>
                  <a:lnTo>
                    <a:pt x="204" y="55"/>
                  </a:lnTo>
                  <a:lnTo>
                    <a:pt x="227" y="46"/>
                  </a:lnTo>
                  <a:lnTo>
                    <a:pt x="232" y="45"/>
                  </a:lnTo>
                  <a:lnTo>
                    <a:pt x="283" y="28"/>
                  </a:lnTo>
                  <a:lnTo>
                    <a:pt x="288" y="27"/>
                  </a:lnTo>
                  <a:lnTo>
                    <a:pt x="310" y="22"/>
                  </a:lnTo>
                  <a:lnTo>
                    <a:pt x="315" y="21"/>
                  </a:lnTo>
                  <a:lnTo>
                    <a:pt x="367" y="9"/>
                  </a:lnTo>
                  <a:lnTo>
                    <a:pt x="373" y="8"/>
                  </a:lnTo>
                  <a:lnTo>
                    <a:pt x="395" y="5"/>
                  </a:lnTo>
                  <a:lnTo>
                    <a:pt x="400" y="4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36" name="Rectangle 11"/>
            <p:cNvSpPr>
              <a:spLocks noChangeArrowheads="1"/>
            </p:cNvSpPr>
            <p:nvPr/>
          </p:nvSpPr>
          <p:spPr bwMode="auto">
            <a:xfrm>
              <a:off x="11437938" y="3898900"/>
              <a:ext cx="1588" cy="1588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37" name="Freeform 12"/>
            <p:cNvSpPr>
              <a:spLocks/>
            </p:cNvSpPr>
            <p:nvPr/>
          </p:nvSpPr>
          <p:spPr bwMode="auto">
            <a:xfrm>
              <a:off x="9913937" y="2895599"/>
              <a:ext cx="1524000" cy="1431925"/>
            </a:xfrm>
            <a:custGeom>
              <a:avLst/>
              <a:gdLst>
                <a:gd name="T0" fmla="*/ 127 w 960"/>
                <a:gd name="T1" fmla="*/ 0 h 902"/>
                <a:gd name="T2" fmla="*/ 155 w 960"/>
                <a:gd name="T3" fmla="*/ 1 h 902"/>
                <a:gd name="T4" fmla="*/ 180 w 960"/>
                <a:gd name="T5" fmla="*/ 3 h 902"/>
                <a:gd name="T6" fmla="*/ 204 w 960"/>
                <a:gd name="T7" fmla="*/ 5 h 902"/>
                <a:gd name="T8" fmla="*/ 229 w 960"/>
                <a:gd name="T9" fmla="*/ 9 h 902"/>
                <a:gd name="T10" fmla="*/ 255 w 960"/>
                <a:gd name="T11" fmla="*/ 13 h 902"/>
                <a:gd name="T12" fmla="*/ 288 w 960"/>
                <a:gd name="T13" fmla="*/ 19 h 902"/>
                <a:gd name="T14" fmla="*/ 311 w 960"/>
                <a:gd name="T15" fmla="*/ 25 h 902"/>
                <a:gd name="T16" fmla="*/ 336 w 960"/>
                <a:gd name="T17" fmla="*/ 31 h 902"/>
                <a:gd name="T18" fmla="*/ 360 w 960"/>
                <a:gd name="T19" fmla="*/ 39 h 902"/>
                <a:gd name="T20" fmla="*/ 385 w 960"/>
                <a:gd name="T21" fmla="*/ 46 h 902"/>
                <a:gd name="T22" fmla="*/ 413 w 960"/>
                <a:gd name="T23" fmla="*/ 56 h 902"/>
                <a:gd name="T24" fmla="*/ 427 w 960"/>
                <a:gd name="T25" fmla="*/ 61 h 902"/>
                <a:gd name="T26" fmla="*/ 452 w 960"/>
                <a:gd name="T27" fmla="*/ 72 h 902"/>
                <a:gd name="T28" fmla="*/ 476 w 960"/>
                <a:gd name="T29" fmla="*/ 81 h 902"/>
                <a:gd name="T30" fmla="*/ 498 w 960"/>
                <a:gd name="T31" fmla="*/ 92 h 902"/>
                <a:gd name="T32" fmla="*/ 521 w 960"/>
                <a:gd name="T33" fmla="*/ 104 h 902"/>
                <a:gd name="T34" fmla="*/ 542 w 960"/>
                <a:gd name="T35" fmla="*/ 116 h 902"/>
                <a:gd name="T36" fmla="*/ 564 w 960"/>
                <a:gd name="T37" fmla="*/ 127 h 902"/>
                <a:gd name="T38" fmla="*/ 591 w 960"/>
                <a:gd name="T39" fmla="*/ 146 h 902"/>
                <a:gd name="T40" fmla="*/ 613 w 960"/>
                <a:gd name="T41" fmla="*/ 159 h 902"/>
                <a:gd name="T42" fmla="*/ 632 w 960"/>
                <a:gd name="T43" fmla="*/ 173 h 902"/>
                <a:gd name="T44" fmla="*/ 651 w 960"/>
                <a:gd name="T45" fmla="*/ 188 h 902"/>
                <a:gd name="T46" fmla="*/ 671 w 960"/>
                <a:gd name="T47" fmla="*/ 203 h 902"/>
                <a:gd name="T48" fmla="*/ 689 w 960"/>
                <a:gd name="T49" fmla="*/ 218 h 902"/>
                <a:gd name="T50" fmla="*/ 711 w 960"/>
                <a:gd name="T51" fmla="*/ 239 h 902"/>
                <a:gd name="T52" fmla="*/ 730 w 960"/>
                <a:gd name="T53" fmla="*/ 257 h 902"/>
                <a:gd name="T54" fmla="*/ 747 w 960"/>
                <a:gd name="T55" fmla="*/ 274 h 902"/>
                <a:gd name="T56" fmla="*/ 765 w 960"/>
                <a:gd name="T57" fmla="*/ 291 h 902"/>
                <a:gd name="T58" fmla="*/ 780 w 960"/>
                <a:gd name="T59" fmla="*/ 309 h 902"/>
                <a:gd name="T60" fmla="*/ 796 w 960"/>
                <a:gd name="T61" fmla="*/ 327 h 902"/>
                <a:gd name="T62" fmla="*/ 811 w 960"/>
                <a:gd name="T63" fmla="*/ 345 h 902"/>
                <a:gd name="T64" fmla="*/ 829 w 960"/>
                <a:gd name="T65" fmla="*/ 370 h 902"/>
                <a:gd name="T66" fmla="*/ 844 w 960"/>
                <a:gd name="T67" fmla="*/ 390 h 902"/>
                <a:gd name="T68" fmla="*/ 857 w 960"/>
                <a:gd name="T69" fmla="*/ 411 h 902"/>
                <a:gd name="T70" fmla="*/ 869 w 960"/>
                <a:gd name="T71" fmla="*/ 431 h 902"/>
                <a:gd name="T72" fmla="*/ 881 w 960"/>
                <a:gd name="T73" fmla="*/ 451 h 902"/>
                <a:gd name="T74" fmla="*/ 893 w 960"/>
                <a:gd name="T75" fmla="*/ 472 h 902"/>
                <a:gd name="T76" fmla="*/ 907 w 960"/>
                <a:gd name="T77" fmla="*/ 499 h 902"/>
                <a:gd name="T78" fmla="*/ 917 w 960"/>
                <a:gd name="T79" fmla="*/ 522 h 902"/>
                <a:gd name="T80" fmla="*/ 928 w 960"/>
                <a:gd name="T81" fmla="*/ 544 h 902"/>
                <a:gd name="T82" fmla="*/ 937 w 960"/>
                <a:gd name="T83" fmla="*/ 566 h 902"/>
                <a:gd name="T84" fmla="*/ 945 w 960"/>
                <a:gd name="T85" fmla="*/ 588 h 902"/>
                <a:gd name="T86" fmla="*/ 954 w 960"/>
                <a:gd name="T87" fmla="*/ 610 h 902"/>
                <a:gd name="T88" fmla="*/ 960 w 960"/>
                <a:gd name="T89" fmla="*/ 632 h 902"/>
                <a:gd name="T90" fmla="*/ 0 w 960"/>
                <a:gd name="T91" fmla="*/ 5 h 902"/>
                <a:gd name="T92" fmla="*/ 29 w 960"/>
                <a:gd name="T93" fmla="*/ 2 h 902"/>
                <a:gd name="T94" fmla="*/ 57 w 960"/>
                <a:gd name="T95" fmla="*/ 1 h 902"/>
                <a:gd name="T96" fmla="*/ 81 w 960"/>
                <a:gd name="T97" fmla="*/ 0 h 902"/>
                <a:gd name="T98" fmla="*/ 107 w 960"/>
                <a:gd name="T99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0" h="902">
                  <a:moveTo>
                    <a:pt x="107" y="0"/>
                  </a:moveTo>
                  <a:lnTo>
                    <a:pt x="127" y="0"/>
                  </a:lnTo>
                  <a:lnTo>
                    <a:pt x="132" y="0"/>
                  </a:lnTo>
                  <a:lnTo>
                    <a:pt x="155" y="1"/>
                  </a:lnTo>
                  <a:lnTo>
                    <a:pt x="163" y="2"/>
                  </a:lnTo>
                  <a:lnTo>
                    <a:pt x="180" y="3"/>
                  </a:lnTo>
                  <a:lnTo>
                    <a:pt x="189" y="4"/>
                  </a:lnTo>
                  <a:lnTo>
                    <a:pt x="204" y="5"/>
                  </a:lnTo>
                  <a:lnTo>
                    <a:pt x="215" y="6"/>
                  </a:lnTo>
                  <a:lnTo>
                    <a:pt x="229" y="9"/>
                  </a:lnTo>
                  <a:lnTo>
                    <a:pt x="240" y="11"/>
                  </a:lnTo>
                  <a:lnTo>
                    <a:pt x="255" y="13"/>
                  </a:lnTo>
                  <a:lnTo>
                    <a:pt x="264" y="15"/>
                  </a:lnTo>
                  <a:lnTo>
                    <a:pt x="288" y="19"/>
                  </a:lnTo>
                  <a:lnTo>
                    <a:pt x="296" y="21"/>
                  </a:lnTo>
                  <a:lnTo>
                    <a:pt x="311" y="25"/>
                  </a:lnTo>
                  <a:lnTo>
                    <a:pt x="322" y="28"/>
                  </a:lnTo>
                  <a:lnTo>
                    <a:pt x="336" y="31"/>
                  </a:lnTo>
                  <a:lnTo>
                    <a:pt x="348" y="34"/>
                  </a:lnTo>
                  <a:lnTo>
                    <a:pt x="360" y="39"/>
                  </a:lnTo>
                  <a:lnTo>
                    <a:pt x="371" y="42"/>
                  </a:lnTo>
                  <a:lnTo>
                    <a:pt x="385" y="46"/>
                  </a:lnTo>
                  <a:lnTo>
                    <a:pt x="396" y="49"/>
                  </a:lnTo>
                  <a:lnTo>
                    <a:pt x="413" y="56"/>
                  </a:lnTo>
                  <a:lnTo>
                    <a:pt x="419" y="58"/>
                  </a:lnTo>
                  <a:lnTo>
                    <a:pt x="427" y="61"/>
                  </a:lnTo>
                  <a:lnTo>
                    <a:pt x="442" y="67"/>
                  </a:lnTo>
                  <a:lnTo>
                    <a:pt x="452" y="72"/>
                  </a:lnTo>
                  <a:lnTo>
                    <a:pt x="465" y="77"/>
                  </a:lnTo>
                  <a:lnTo>
                    <a:pt x="476" y="81"/>
                  </a:lnTo>
                  <a:lnTo>
                    <a:pt x="488" y="88"/>
                  </a:lnTo>
                  <a:lnTo>
                    <a:pt x="498" y="92"/>
                  </a:lnTo>
                  <a:lnTo>
                    <a:pt x="510" y="98"/>
                  </a:lnTo>
                  <a:lnTo>
                    <a:pt x="521" y="104"/>
                  </a:lnTo>
                  <a:lnTo>
                    <a:pt x="533" y="110"/>
                  </a:lnTo>
                  <a:lnTo>
                    <a:pt x="542" y="116"/>
                  </a:lnTo>
                  <a:lnTo>
                    <a:pt x="555" y="123"/>
                  </a:lnTo>
                  <a:lnTo>
                    <a:pt x="564" y="127"/>
                  </a:lnTo>
                  <a:lnTo>
                    <a:pt x="583" y="140"/>
                  </a:lnTo>
                  <a:lnTo>
                    <a:pt x="591" y="146"/>
                  </a:lnTo>
                  <a:lnTo>
                    <a:pt x="603" y="153"/>
                  </a:lnTo>
                  <a:lnTo>
                    <a:pt x="613" y="159"/>
                  </a:lnTo>
                  <a:lnTo>
                    <a:pt x="623" y="167"/>
                  </a:lnTo>
                  <a:lnTo>
                    <a:pt x="632" y="173"/>
                  </a:lnTo>
                  <a:lnTo>
                    <a:pt x="644" y="182"/>
                  </a:lnTo>
                  <a:lnTo>
                    <a:pt x="651" y="188"/>
                  </a:lnTo>
                  <a:lnTo>
                    <a:pt x="663" y="197"/>
                  </a:lnTo>
                  <a:lnTo>
                    <a:pt x="671" y="203"/>
                  </a:lnTo>
                  <a:lnTo>
                    <a:pt x="682" y="213"/>
                  </a:lnTo>
                  <a:lnTo>
                    <a:pt x="689" y="218"/>
                  </a:lnTo>
                  <a:lnTo>
                    <a:pt x="707" y="234"/>
                  </a:lnTo>
                  <a:lnTo>
                    <a:pt x="711" y="239"/>
                  </a:lnTo>
                  <a:lnTo>
                    <a:pt x="724" y="250"/>
                  </a:lnTo>
                  <a:lnTo>
                    <a:pt x="730" y="257"/>
                  </a:lnTo>
                  <a:lnTo>
                    <a:pt x="741" y="266"/>
                  </a:lnTo>
                  <a:lnTo>
                    <a:pt x="747" y="274"/>
                  </a:lnTo>
                  <a:lnTo>
                    <a:pt x="757" y="285"/>
                  </a:lnTo>
                  <a:lnTo>
                    <a:pt x="765" y="291"/>
                  </a:lnTo>
                  <a:lnTo>
                    <a:pt x="774" y="302"/>
                  </a:lnTo>
                  <a:lnTo>
                    <a:pt x="780" y="309"/>
                  </a:lnTo>
                  <a:lnTo>
                    <a:pt x="790" y="321"/>
                  </a:lnTo>
                  <a:lnTo>
                    <a:pt x="796" y="327"/>
                  </a:lnTo>
                  <a:lnTo>
                    <a:pt x="811" y="345"/>
                  </a:lnTo>
                  <a:lnTo>
                    <a:pt x="811" y="345"/>
                  </a:lnTo>
                  <a:lnTo>
                    <a:pt x="824" y="365"/>
                  </a:lnTo>
                  <a:lnTo>
                    <a:pt x="829" y="370"/>
                  </a:lnTo>
                  <a:lnTo>
                    <a:pt x="838" y="383"/>
                  </a:lnTo>
                  <a:lnTo>
                    <a:pt x="844" y="390"/>
                  </a:lnTo>
                  <a:lnTo>
                    <a:pt x="851" y="403"/>
                  </a:lnTo>
                  <a:lnTo>
                    <a:pt x="857" y="411"/>
                  </a:lnTo>
                  <a:lnTo>
                    <a:pt x="864" y="424"/>
                  </a:lnTo>
                  <a:lnTo>
                    <a:pt x="869" y="431"/>
                  </a:lnTo>
                  <a:lnTo>
                    <a:pt x="877" y="444"/>
                  </a:lnTo>
                  <a:lnTo>
                    <a:pt x="881" y="451"/>
                  </a:lnTo>
                  <a:lnTo>
                    <a:pt x="891" y="467"/>
                  </a:lnTo>
                  <a:lnTo>
                    <a:pt x="893" y="472"/>
                  </a:lnTo>
                  <a:lnTo>
                    <a:pt x="904" y="492"/>
                  </a:lnTo>
                  <a:lnTo>
                    <a:pt x="907" y="499"/>
                  </a:lnTo>
                  <a:lnTo>
                    <a:pt x="914" y="513"/>
                  </a:lnTo>
                  <a:lnTo>
                    <a:pt x="917" y="522"/>
                  </a:lnTo>
                  <a:lnTo>
                    <a:pt x="924" y="535"/>
                  </a:lnTo>
                  <a:lnTo>
                    <a:pt x="928" y="544"/>
                  </a:lnTo>
                  <a:lnTo>
                    <a:pt x="934" y="556"/>
                  </a:lnTo>
                  <a:lnTo>
                    <a:pt x="937" y="566"/>
                  </a:lnTo>
                  <a:lnTo>
                    <a:pt x="942" y="579"/>
                  </a:lnTo>
                  <a:lnTo>
                    <a:pt x="945" y="588"/>
                  </a:lnTo>
                  <a:lnTo>
                    <a:pt x="951" y="601"/>
                  </a:lnTo>
                  <a:lnTo>
                    <a:pt x="954" y="610"/>
                  </a:lnTo>
                  <a:lnTo>
                    <a:pt x="960" y="632"/>
                  </a:lnTo>
                  <a:lnTo>
                    <a:pt x="960" y="632"/>
                  </a:lnTo>
                  <a:lnTo>
                    <a:pt x="101" y="902"/>
                  </a:lnTo>
                  <a:lnTo>
                    <a:pt x="0" y="5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49" y="1"/>
                  </a:lnTo>
                  <a:lnTo>
                    <a:pt x="57" y="1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100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38" name="Freeform 13"/>
            <p:cNvSpPr>
              <a:spLocks/>
            </p:cNvSpPr>
            <p:nvPr/>
          </p:nvSpPr>
          <p:spPr bwMode="auto">
            <a:xfrm>
              <a:off x="11437938" y="3898900"/>
              <a:ext cx="11112" cy="30163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0 h 19"/>
                <a:gd name="T4" fmla="*/ 7 w 7"/>
                <a:gd name="T5" fmla="*/ 19 h 19"/>
                <a:gd name="T6" fmla="*/ 0 w 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0"/>
                  </a:lnTo>
                  <a:lnTo>
                    <a:pt x="7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32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39" name="Freeform 14"/>
            <p:cNvSpPr>
              <a:spLocks/>
            </p:cNvSpPr>
            <p:nvPr/>
          </p:nvSpPr>
          <p:spPr bwMode="auto">
            <a:xfrm>
              <a:off x="10074273" y="3898900"/>
              <a:ext cx="1430339" cy="933451"/>
            </a:xfrm>
            <a:custGeom>
              <a:avLst/>
              <a:gdLst>
                <a:gd name="T0" fmla="*/ 859 w 901"/>
                <a:gd name="T1" fmla="*/ 0 h 588"/>
                <a:gd name="T2" fmla="*/ 866 w 901"/>
                <a:gd name="T3" fmla="*/ 19 h 588"/>
                <a:gd name="T4" fmla="*/ 866 w 901"/>
                <a:gd name="T5" fmla="*/ 21 h 588"/>
                <a:gd name="T6" fmla="*/ 871 w 901"/>
                <a:gd name="T7" fmla="*/ 40 h 588"/>
                <a:gd name="T8" fmla="*/ 872 w 901"/>
                <a:gd name="T9" fmla="*/ 44 h 588"/>
                <a:gd name="T10" fmla="*/ 876 w 901"/>
                <a:gd name="T11" fmla="*/ 60 h 588"/>
                <a:gd name="T12" fmla="*/ 877 w 901"/>
                <a:gd name="T13" fmla="*/ 64 h 588"/>
                <a:gd name="T14" fmla="*/ 881 w 901"/>
                <a:gd name="T15" fmla="*/ 80 h 588"/>
                <a:gd name="T16" fmla="*/ 882 w 901"/>
                <a:gd name="T17" fmla="*/ 85 h 588"/>
                <a:gd name="T18" fmla="*/ 885 w 901"/>
                <a:gd name="T19" fmla="*/ 103 h 588"/>
                <a:gd name="T20" fmla="*/ 886 w 901"/>
                <a:gd name="T21" fmla="*/ 105 h 588"/>
                <a:gd name="T22" fmla="*/ 892 w 901"/>
                <a:gd name="T23" fmla="*/ 147 h 588"/>
                <a:gd name="T24" fmla="*/ 893 w 901"/>
                <a:gd name="T25" fmla="*/ 151 h 588"/>
                <a:gd name="T26" fmla="*/ 895 w 901"/>
                <a:gd name="T27" fmla="*/ 167 h 588"/>
                <a:gd name="T28" fmla="*/ 896 w 901"/>
                <a:gd name="T29" fmla="*/ 172 h 588"/>
                <a:gd name="T30" fmla="*/ 897 w 901"/>
                <a:gd name="T31" fmla="*/ 187 h 588"/>
                <a:gd name="T32" fmla="*/ 898 w 901"/>
                <a:gd name="T33" fmla="*/ 194 h 588"/>
                <a:gd name="T34" fmla="*/ 899 w 901"/>
                <a:gd name="T35" fmla="*/ 210 h 588"/>
                <a:gd name="T36" fmla="*/ 899 w 901"/>
                <a:gd name="T37" fmla="*/ 214 h 588"/>
                <a:gd name="T38" fmla="*/ 901 w 901"/>
                <a:gd name="T39" fmla="*/ 256 h 588"/>
                <a:gd name="T40" fmla="*/ 901 w 901"/>
                <a:gd name="T41" fmla="*/ 261 h 588"/>
                <a:gd name="T42" fmla="*/ 901 w 901"/>
                <a:gd name="T43" fmla="*/ 276 h 588"/>
                <a:gd name="T44" fmla="*/ 901 w 901"/>
                <a:gd name="T45" fmla="*/ 282 h 588"/>
                <a:gd name="T46" fmla="*/ 901 w 901"/>
                <a:gd name="T47" fmla="*/ 297 h 588"/>
                <a:gd name="T48" fmla="*/ 900 w 901"/>
                <a:gd name="T49" fmla="*/ 304 h 588"/>
                <a:gd name="T50" fmla="*/ 900 w 901"/>
                <a:gd name="T51" fmla="*/ 318 h 588"/>
                <a:gd name="T52" fmla="*/ 899 w 901"/>
                <a:gd name="T53" fmla="*/ 325 h 588"/>
                <a:gd name="T54" fmla="*/ 898 w 901"/>
                <a:gd name="T55" fmla="*/ 342 h 588"/>
                <a:gd name="T56" fmla="*/ 898 w 901"/>
                <a:gd name="T57" fmla="*/ 345 h 588"/>
                <a:gd name="T58" fmla="*/ 896 w 901"/>
                <a:gd name="T59" fmla="*/ 366 h 588"/>
                <a:gd name="T60" fmla="*/ 895 w 901"/>
                <a:gd name="T61" fmla="*/ 372 h 588"/>
                <a:gd name="T62" fmla="*/ 893 w 901"/>
                <a:gd name="T63" fmla="*/ 387 h 588"/>
                <a:gd name="T64" fmla="*/ 892 w 901"/>
                <a:gd name="T65" fmla="*/ 395 h 588"/>
                <a:gd name="T66" fmla="*/ 890 w 901"/>
                <a:gd name="T67" fmla="*/ 407 h 588"/>
                <a:gd name="T68" fmla="*/ 889 w 901"/>
                <a:gd name="T69" fmla="*/ 416 h 588"/>
                <a:gd name="T70" fmla="*/ 887 w 901"/>
                <a:gd name="T71" fmla="*/ 428 h 588"/>
                <a:gd name="T72" fmla="*/ 885 w 901"/>
                <a:gd name="T73" fmla="*/ 436 h 588"/>
                <a:gd name="T74" fmla="*/ 883 w 901"/>
                <a:gd name="T75" fmla="*/ 450 h 588"/>
                <a:gd name="T76" fmla="*/ 881 w 901"/>
                <a:gd name="T77" fmla="*/ 457 h 588"/>
                <a:gd name="T78" fmla="*/ 876 w 901"/>
                <a:gd name="T79" fmla="*/ 477 h 588"/>
                <a:gd name="T80" fmla="*/ 875 w 901"/>
                <a:gd name="T81" fmla="*/ 483 h 588"/>
                <a:gd name="T82" fmla="*/ 871 w 901"/>
                <a:gd name="T83" fmla="*/ 497 h 588"/>
                <a:gd name="T84" fmla="*/ 869 w 901"/>
                <a:gd name="T85" fmla="*/ 506 h 588"/>
                <a:gd name="T86" fmla="*/ 866 w 901"/>
                <a:gd name="T87" fmla="*/ 518 h 588"/>
                <a:gd name="T88" fmla="*/ 864 w 901"/>
                <a:gd name="T89" fmla="*/ 527 h 588"/>
                <a:gd name="T90" fmla="*/ 859 w 901"/>
                <a:gd name="T91" fmla="*/ 539 h 588"/>
                <a:gd name="T92" fmla="*/ 857 w 901"/>
                <a:gd name="T93" fmla="*/ 548 h 588"/>
                <a:gd name="T94" fmla="*/ 853 w 901"/>
                <a:gd name="T95" fmla="*/ 559 h 588"/>
                <a:gd name="T96" fmla="*/ 850 w 901"/>
                <a:gd name="T97" fmla="*/ 568 h 588"/>
                <a:gd name="T98" fmla="*/ 844 w 901"/>
                <a:gd name="T99" fmla="*/ 584 h 588"/>
                <a:gd name="T100" fmla="*/ 842 w 901"/>
                <a:gd name="T101" fmla="*/ 588 h 588"/>
                <a:gd name="T102" fmla="*/ 0 w 901"/>
                <a:gd name="T103" fmla="*/ 270 h 588"/>
                <a:gd name="T104" fmla="*/ 859 w 901"/>
                <a:gd name="T105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1" h="588">
                  <a:moveTo>
                    <a:pt x="859" y="0"/>
                  </a:moveTo>
                  <a:lnTo>
                    <a:pt x="866" y="19"/>
                  </a:lnTo>
                  <a:lnTo>
                    <a:pt x="866" y="21"/>
                  </a:lnTo>
                  <a:lnTo>
                    <a:pt x="871" y="40"/>
                  </a:lnTo>
                  <a:lnTo>
                    <a:pt x="872" y="44"/>
                  </a:lnTo>
                  <a:lnTo>
                    <a:pt x="876" y="60"/>
                  </a:lnTo>
                  <a:lnTo>
                    <a:pt x="877" y="64"/>
                  </a:lnTo>
                  <a:lnTo>
                    <a:pt x="881" y="80"/>
                  </a:lnTo>
                  <a:lnTo>
                    <a:pt x="882" y="85"/>
                  </a:lnTo>
                  <a:lnTo>
                    <a:pt x="885" y="103"/>
                  </a:lnTo>
                  <a:lnTo>
                    <a:pt x="886" y="105"/>
                  </a:lnTo>
                  <a:lnTo>
                    <a:pt x="892" y="147"/>
                  </a:lnTo>
                  <a:lnTo>
                    <a:pt x="893" y="151"/>
                  </a:lnTo>
                  <a:lnTo>
                    <a:pt x="895" y="167"/>
                  </a:lnTo>
                  <a:lnTo>
                    <a:pt x="896" y="172"/>
                  </a:lnTo>
                  <a:lnTo>
                    <a:pt x="897" y="187"/>
                  </a:lnTo>
                  <a:lnTo>
                    <a:pt x="898" y="194"/>
                  </a:lnTo>
                  <a:lnTo>
                    <a:pt x="899" y="210"/>
                  </a:lnTo>
                  <a:lnTo>
                    <a:pt x="899" y="214"/>
                  </a:lnTo>
                  <a:lnTo>
                    <a:pt x="901" y="256"/>
                  </a:lnTo>
                  <a:lnTo>
                    <a:pt x="901" y="261"/>
                  </a:lnTo>
                  <a:lnTo>
                    <a:pt x="901" y="276"/>
                  </a:lnTo>
                  <a:lnTo>
                    <a:pt x="901" y="282"/>
                  </a:lnTo>
                  <a:lnTo>
                    <a:pt x="901" y="297"/>
                  </a:lnTo>
                  <a:lnTo>
                    <a:pt x="900" y="304"/>
                  </a:lnTo>
                  <a:lnTo>
                    <a:pt x="900" y="318"/>
                  </a:lnTo>
                  <a:lnTo>
                    <a:pt x="899" y="325"/>
                  </a:lnTo>
                  <a:lnTo>
                    <a:pt x="898" y="342"/>
                  </a:lnTo>
                  <a:lnTo>
                    <a:pt x="898" y="345"/>
                  </a:lnTo>
                  <a:lnTo>
                    <a:pt x="896" y="366"/>
                  </a:lnTo>
                  <a:lnTo>
                    <a:pt x="895" y="372"/>
                  </a:lnTo>
                  <a:lnTo>
                    <a:pt x="893" y="387"/>
                  </a:lnTo>
                  <a:lnTo>
                    <a:pt x="892" y="395"/>
                  </a:lnTo>
                  <a:lnTo>
                    <a:pt x="890" y="407"/>
                  </a:lnTo>
                  <a:lnTo>
                    <a:pt x="889" y="416"/>
                  </a:lnTo>
                  <a:lnTo>
                    <a:pt x="887" y="428"/>
                  </a:lnTo>
                  <a:lnTo>
                    <a:pt x="885" y="436"/>
                  </a:lnTo>
                  <a:lnTo>
                    <a:pt x="883" y="450"/>
                  </a:lnTo>
                  <a:lnTo>
                    <a:pt x="881" y="457"/>
                  </a:lnTo>
                  <a:lnTo>
                    <a:pt x="876" y="477"/>
                  </a:lnTo>
                  <a:lnTo>
                    <a:pt x="875" y="483"/>
                  </a:lnTo>
                  <a:lnTo>
                    <a:pt x="871" y="497"/>
                  </a:lnTo>
                  <a:lnTo>
                    <a:pt x="869" y="506"/>
                  </a:lnTo>
                  <a:lnTo>
                    <a:pt x="866" y="518"/>
                  </a:lnTo>
                  <a:lnTo>
                    <a:pt x="864" y="527"/>
                  </a:lnTo>
                  <a:lnTo>
                    <a:pt x="859" y="539"/>
                  </a:lnTo>
                  <a:lnTo>
                    <a:pt x="857" y="548"/>
                  </a:lnTo>
                  <a:lnTo>
                    <a:pt x="853" y="559"/>
                  </a:lnTo>
                  <a:lnTo>
                    <a:pt x="850" y="568"/>
                  </a:lnTo>
                  <a:lnTo>
                    <a:pt x="844" y="584"/>
                  </a:lnTo>
                  <a:lnTo>
                    <a:pt x="842" y="588"/>
                  </a:lnTo>
                  <a:lnTo>
                    <a:pt x="0" y="27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tx1">
                <a:alpha val="41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40" name="Freeform 15"/>
            <p:cNvSpPr>
              <a:spLocks/>
            </p:cNvSpPr>
            <p:nvPr/>
          </p:nvSpPr>
          <p:spPr bwMode="auto">
            <a:xfrm>
              <a:off x="10074273" y="4327526"/>
              <a:ext cx="1336675" cy="1308100"/>
            </a:xfrm>
            <a:custGeom>
              <a:avLst/>
              <a:gdLst>
                <a:gd name="T0" fmla="*/ 0 w 842"/>
                <a:gd name="T1" fmla="*/ 0 h 824"/>
                <a:gd name="T2" fmla="*/ 842 w 842"/>
                <a:gd name="T3" fmla="*/ 318 h 824"/>
                <a:gd name="T4" fmla="*/ 834 w 842"/>
                <a:gd name="T5" fmla="*/ 340 h 824"/>
                <a:gd name="T6" fmla="*/ 830 w 842"/>
                <a:gd name="T7" fmla="*/ 348 h 824"/>
                <a:gd name="T8" fmla="*/ 825 w 842"/>
                <a:gd name="T9" fmla="*/ 361 h 824"/>
                <a:gd name="T10" fmla="*/ 821 w 842"/>
                <a:gd name="T11" fmla="*/ 371 h 824"/>
                <a:gd name="T12" fmla="*/ 815 w 842"/>
                <a:gd name="T13" fmla="*/ 382 h 824"/>
                <a:gd name="T14" fmla="*/ 810 w 842"/>
                <a:gd name="T15" fmla="*/ 392 h 824"/>
                <a:gd name="T16" fmla="*/ 806 w 842"/>
                <a:gd name="T17" fmla="*/ 403 h 824"/>
                <a:gd name="T18" fmla="*/ 800 w 842"/>
                <a:gd name="T19" fmla="*/ 412 h 824"/>
                <a:gd name="T20" fmla="*/ 795 w 842"/>
                <a:gd name="T21" fmla="*/ 423 h 824"/>
                <a:gd name="T22" fmla="*/ 790 w 842"/>
                <a:gd name="T23" fmla="*/ 433 h 824"/>
                <a:gd name="T24" fmla="*/ 783 w 842"/>
                <a:gd name="T25" fmla="*/ 443 h 824"/>
                <a:gd name="T26" fmla="*/ 779 w 842"/>
                <a:gd name="T27" fmla="*/ 452 h 824"/>
                <a:gd name="T28" fmla="*/ 773 w 842"/>
                <a:gd name="T29" fmla="*/ 463 h 824"/>
                <a:gd name="T30" fmla="*/ 767 w 842"/>
                <a:gd name="T31" fmla="*/ 471 h 824"/>
                <a:gd name="T32" fmla="*/ 761 w 842"/>
                <a:gd name="T33" fmla="*/ 482 h 824"/>
                <a:gd name="T34" fmla="*/ 756 w 842"/>
                <a:gd name="T35" fmla="*/ 489 h 824"/>
                <a:gd name="T36" fmla="*/ 748 w 842"/>
                <a:gd name="T37" fmla="*/ 501 h 824"/>
                <a:gd name="T38" fmla="*/ 744 w 842"/>
                <a:gd name="T39" fmla="*/ 509 h 824"/>
                <a:gd name="T40" fmla="*/ 735 w 842"/>
                <a:gd name="T41" fmla="*/ 519 h 824"/>
                <a:gd name="T42" fmla="*/ 731 w 842"/>
                <a:gd name="T43" fmla="*/ 526 h 824"/>
                <a:gd name="T44" fmla="*/ 722 w 842"/>
                <a:gd name="T45" fmla="*/ 537 h 824"/>
                <a:gd name="T46" fmla="*/ 718 w 842"/>
                <a:gd name="T47" fmla="*/ 544 h 824"/>
                <a:gd name="T48" fmla="*/ 708 w 842"/>
                <a:gd name="T49" fmla="*/ 556 h 824"/>
                <a:gd name="T50" fmla="*/ 704 w 842"/>
                <a:gd name="T51" fmla="*/ 561 h 824"/>
                <a:gd name="T52" fmla="*/ 695 w 842"/>
                <a:gd name="T53" fmla="*/ 573 h 824"/>
                <a:gd name="T54" fmla="*/ 690 w 842"/>
                <a:gd name="T55" fmla="*/ 578 h 824"/>
                <a:gd name="T56" fmla="*/ 681 w 842"/>
                <a:gd name="T57" fmla="*/ 590 h 824"/>
                <a:gd name="T58" fmla="*/ 676 w 842"/>
                <a:gd name="T59" fmla="*/ 594 h 824"/>
                <a:gd name="T60" fmla="*/ 666 w 842"/>
                <a:gd name="T61" fmla="*/ 607 h 824"/>
                <a:gd name="T62" fmla="*/ 661 w 842"/>
                <a:gd name="T63" fmla="*/ 610 h 824"/>
                <a:gd name="T64" fmla="*/ 650 w 842"/>
                <a:gd name="T65" fmla="*/ 623 h 824"/>
                <a:gd name="T66" fmla="*/ 646 w 842"/>
                <a:gd name="T67" fmla="*/ 626 h 824"/>
                <a:gd name="T68" fmla="*/ 635 w 842"/>
                <a:gd name="T69" fmla="*/ 639 h 824"/>
                <a:gd name="T70" fmla="*/ 632 w 842"/>
                <a:gd name="T71" fmla="*/ 642 h 824"/>
                <a:gd name="T72" fmla="*/ 619 w 842"/>
                <a:gd name="T73" fmla="*/ 654 h 824"/>
                <a:gd name="T74" fmla="*/ 617 w 842"/>
                <a:gd name="T75" fmla="*/ 657 h 824"/>
                <a:gd name="T76" fmla="*/ 603 w 842"/>
                <a:gd name="T77" fmla="*/ 669 h 824"/>
                <a:gd name="T78" fmla="*/ 601 w 842"/>
                <a:gd name="T79" fmla="*/ 671 h 824"/>
                <a:gd name="T80" fmla="*/ 586 w 842"/>
                <a:gd name="T81" fmla="*/ 684 h 824"/>
                <a:gd name="T82" fmla="*/ 583 w 842"/>
                <a:gd name="T83" fmla="*/ 686 h 824"/>
                <a:gd name="T84" fmla="*/ 568 w 842"/>
                <a:gd name="T85" fmla="*/ 698 h 824"/>
                <a:gd name="T86" fmla="*/ 567 w 842"/>
                <a:gd name="T87" fmla="*/ 699 h 824"/>
                <a:gd name="T88" fmla="*/ 551 w 842"/>
                <a:gd name="T89" fmla="*/ 712 h 824"/>
                <a:gd name="T90" fmla="*/ 550 w 842"/>
                <a:gd name="T91" fmla="*/ 713 h 824"/>
                <a:gd name="T92" fmla="*/ 534 w 842"/>
                <a:gd name="T93" fmla="*/ 725 h 824"/>
                <a:gd name="T94" fmla="*/ 533 w 842"/>
                <a:gd name="T95" fmla="*/ 726 h 824"/>
                <a:gd name="T96" fmla="*/ 516 w 842"/>
                <a:gd name="T97" fmla="*/ 737 h 824"/>
                <a:gd name="T98" fmla="*/ 515 w 842"/>
                <a:gd name="T99" fmla="*/ 738 h 824"/>
                <a:gd name="T100" fmla="*/ 498 w 842"/>
                <a:gd name="T101" fmla="*/ 750 h 824"/>
                <a:gd name="T102" fmla="*/ 497 w 842"/>
                <a:gd name="T103" fmla="*/ 750 h 824"/>
                <a:gd name="T104" fmla="*/ 480 w 842"/>
                <a:gd name="T105" fmla="*/ 762 h 824"/>
                <a:gd name="T106" fmla="*/ 479 w 842"/>
                <a:gd name="T107" fmla="*/ 762 h 824"/>
                <a:gd name="T108" fmla="*/ 460 w 842"/>
                <a:gd name="T109" fmla="*/ 774 h 824"/>
                <a:gd name="T110" fmla="*/ 460 w 842"/>
                <a:gd name="T111" fmla="*/ 774 h 824"/>
                <a:gd name="T112" fmla="*/ 413 w 842"/>
                <a:gd name="T113" fmla="*/ 800 h 824"/>
                <a:gd name="T114" fmla="*/ 363 w 842"/>
                <a:gd name="T115" fmla="*/ 824 h 824"/>
                <a:gd name="T116" fmla="*/ 0 w 842"/>
                <a:gd name="T117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2" h="824">
                  <a:moveTo>
                    <a:pt x="0" y="0"/>
                  </a:moveTo>
                  <a:lnTo>
                    <a:pt x="842" y="318"/>
                  </a:lnTo>
                  <a:lnTo>
                    <a:pt x="834" y="340"/>
                  </a:lnTo>
                  <a:lnTo>
                    <a:pt x="830" y="348"/>
                  </a:lnTo>
                  <a:lnTo>
                    <a:pt x="825" y="361"/>
                  </a:lnTo>
                  <a:lnTo>
                    <a:pt x="821" y="371"/>
                  </a:lnTo>
                  <a:lnTo>
                    <a:pt x="815" y="382"/>
                  </a:lnTo>
                  <a:lnTo>
                    <a:pt x="810" y="392"/>
                  </a:lnTo>
                  <a:lnTo>
                    <a:pt x="806" y="403"/>
                  </a:lnTo>
                  <a:lnTo>
                    <a:pt x="800" y="412"/>
                  </a:lnTo>
                  <a:lnTo>
                    <a:pt x="795" y="423"/>
                  </a:lnTo>
                  <a:lnTo>
                    <a:pt x="790" y="433"/>
                  </a:lnTo>
                  <a:lnTo>
                    <a:pt x="783" y="443"/>
                  </a:lnTo>
                  <a:lnTo>
                    <a:pt x="779" y="452"/>
                  </a:lnTo>
                  <a:lnTo>
                    <a:pt x="773" y="463"/>
                  </a:lnTo>
                  <a:lnTo>
                    <a:pt x="767" y="471"/>
                  </a:lnTo>
                  <a:lnTo>
                    <a:pt x="761" y="482"/>
                  </a:lnTo>
                  <a:lnTo>
                    <a:pt x="756" y="489"/>
                  </a:lnTo>
                  <a:lnTo>
                    <a:pt x="748" y="501"/>
                  </a:lnTo>
                  <a:lnTo>
                    <a:pt x="744" y="509"/>
                  </a:lnTo>
                  <a:lnTo>
                    <a:pt x="735" y="519"/>
                  </a:lnTo>
                  <a:lnTo>
                    <a:pt x="731" y="526"/>
                  </a:lnTo>
                  <a:lnTo>
                    <a:pt x="722" y="537"/>
                  </a:lnTo>
                  <a:lnTo>
                    <a:pt x="718" y="544"/>
                  </a:lnTo>
                  <a:lnTo>
                    <a:pt x="708" y="556"/>
                  </a:lnTo>
                  <a:lnTo>
                    <a:pt x="704" y="561"/>
                  </a:lnTo>
                  <a:lnTo>
                    <a:pt x="695" y="573"/>
                  </a:lnTo>
                  <a:lnTo>
                    <a:pt x="690" y="578"/>
                  </a:lnTo>
                  <a:lnTo>
                    <a:pt x="681" y="590"/>
                  </a:lnTo>
                  <a:lnTo>
                    <a:pt x="676" y="594"/>
                  </a:lnTo>
                  <a:lnTo>
                    <a:pt x="666" y="607"/>
                  </a:lnTo>
                  <a:lnTo>
                    <a:pt x="661" y="610"/>
                  </a:lnTo>
                  <a:lnTo>
                    <a:pt x="650" y="623"/>
                  </a:lnTo>
                  <a:lnTo>
                    <a:pt x="646" y="626"/>
                  </a:lnTo>
                  <a:lnTo>
                    <a:pt x="635" y="639"/>
                  </a:lnTo>
                  <a:lnTo>
                    <a:pt x="632" y="642"/>
                  </a:lnTo>
                  <a:lnTo>
                    <a:pt x="619" y="654"/>
                  </a:lnTo>
                  <a:lnTo>
                    <a:pt x="617" y="657"/>
                  </a:lnTo>
                  <a:lnTo>
                    <a:pt x="603" y="669"/>
                  </a:lnTo>
                  <a:lnTo>
                    <a:pt x="601" y="671"/>
                  </a:lnTo>
                  <a:lnTo>
                    <a:pt x="586" y="684"/>
                  </a:lnTo>
                  <a:lnTo>
                    <a:pt x="583" y="686"/>
                  </a:lnTo>
                  <a:lnTo>
                    <a:pt x="568" y="698"/>
                  </a:lnTo>
                  <a:lnTo>
                    <a:pt x="567" y="699"/>
                  </a:lnTo>
                  <a:lnTo>
                    <a:pt x="551" y="712"/>
                  </a:lnTo>
                  <a:lnTo>
                    <a:pt x="550" y="713"/>
                  </a:lnTo>
                  <a:lnTo>
                    <a:pt x="534" y="725"/>
                  </a:lnTo>
                  <a:lnTo>
                    <a:pt x="533" y="726"/>
                  </a:lnTo>
                  <a:lnTo>
                    <a:pt x="516" y="737"/>
                  </a:lnTo>
                  <a:lnTo>
                    <a:pt x="515" y="738"/>
                  </a:lnTo>
                  <a:lnTo>
                    <a:pt x="498" y="750"/>
                  </a:lnTo>
                  <a:lnTo>
                    <a:pt x="497" y="750"/>
                  </a:lnTo>
                  <a:lnTo>
                    <a:pt x="480" y="762"/>
                  </a:lnTo>
                  <a:lnTo>
                    <a:pt x="479" y="762"/>
                  </a:lnTo>
                  <a:lnTo>
                    <a:pt x="460" y="774"/>
                  </a:lnTo>
                  <a:lnTo>
                    <a:pt x="460" y="774"/>
                  </a:lnTo>
                  <a:lnTo>
                    <a:pt x="413" y="800"/>
                  </a:lnTo>
                  <a:lnTo>
                    <a:pt x="363" y="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32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5441949" y="1524000"/>
              <a:ext cx="3182937" cy="2933699"/>
              <a:chOff x="4951412" y="1143000"/>
              <a:chExt cx="3182938" cy="2933700"/>
            </a:xfrm>
            <a:solidFill>
              <a:schemeClr val="tx1">
                <a:alpha val="17000"/>
              </a:schemeClr>
            </a:solidFill>
          </p:grpSpPr>
          <p:sp>
            <p:nvSpPr>
              <p:cNvPr id="199" name="Rectangle 16"/>
              <p:cNvSpPr>
                <a:spLocks noChangeArrowheads="1"/>
              </p:cNvSpPr>
              <p:nvPr/>
            </p:nvSpPr>
            <p:spPr bwMode="auto">
              <a:xfrm>
                <a:off x="4951412" y="3568700"/>
                <a:ext cx="3182938" cy="5080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Rectangle 17"/>
              <p:cNvSpPr>
                <a:spLocks noChangeArrowheads="1"/>
              </p:cNvSpPr>
              <p:nvPr/>
            </p:nvSpPr>
            <p:spPr bwMode="auto">
              <a:xfrm>
                <a:off x="4951412" y="1143000"/>
                <a:ext cx="565150" cy="232886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Rectangle 18"/>
              <p:cNvSpPr>
                <a:spLocks noChangeArrowheads="1"/>
              </p:cNvSpPr>
              <p:nvPr/>
            </p:nvSpPr>
            <p:spPr bwMode="auto">
              <a:xfrm>
                <a:off x="5605462" y="2020888"/>
                <a:ext cx="566738" cy="14509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Rectangle 19"/>
              <p:cNvSpPr>
                <a:spLocks noChangeArrowheads="1"/>
              </p:cNvSpPr>
              <p:nvPr/>
            </p:nvSpPr>
            <p:spPr bwMode="auto">
              <a:xfrm>
                <a:off x="6259512" y="2513013"/>
                <a:ext cx="565150" cy="95885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Rectangle 20"/>
              <p:cNvSpPr>
                <a:spLocks noChangeArrowheads="1"/>
              </p:cNvSpPr>
              <p:nvPr/>
            </p:nvSpPr>
            <p:spPr bwMode="auto">
              <a:xfrm>
                <a:off x="6913562" y="2063750"/>
                <a:ext cx="566738" cy="140811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Rectangle 21"/>
              <p:cNvSpPr>
                <a:spLocks noChangeArrowheads="1"/>
              </p:cNvSpPr>
              <p:nvPr/>
            </p:nvSpPr>
            <p:spPr bwMode="auto">
              <a:xfrm>
                <a:off x="7569200" y="2463800"/>
                <a:ext cx="565150" cy="100806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7423148" y="2133601"/>
              <a:ext cx="2117726" cy="3279773"/>
              <a:chOff x="6613525" y="1998663"/>
              <a:chExt cx="2117725" cy="3279774"/>
            </a:xfrm>
          </p:grpSpPr>
          <p:sp>
            <p:nvSpPr>
              <p:cNvPr id="152" name="Rectangle 22"/>
              <p:cNvSpPr>
                <a:spLocks noChangeArrowheads="1"/>
              </p:cNvSpPr>
              <p:nvPr/>
            </p:nvSpPr>
            <p:spPr bwMode="auto">
              <a:xfrm>
                <a:off x="6613525" y="1998663"/>
                <a:ext cx="2117725" cy="193992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53" name="Group 152"/>
              <p:cNvGrpSpPr/>
              <p:nvPr/>
            </p:nvGrpSpPr>
            <p:grpSpPr>
              <a:xfrm>
                <a:off x="6807200" y="2208213"/>
                <a:ext cx="1728788" cy="414337"/>
                <a:chOff x="6807200" y="2208213"/>
                <a:chExt cx="1728788" cy="414337"/>
              </a:xfrm>
            </p:grpSpPr>
            <p:sp>
              <p:nvSpPr>
                <p:cNvPr id="194" name="Rectangle 23"/>
                <p:cNvSpPr>
                  <a:spLocks noChangeArrowheads="1"/>
                </p:cNvSpPr>
                <p:nvPr/>
              </p:nvSpPr>
              <p:spPr bwMode="auto">
                <a:xfrm>
                  <a:off x="7158037" y="2208213"/>
                  <a:ext cx="1028700" cy="47625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Rectangle 24"/>
                <p:cNvSpPr>
                  <a:spLocks noChangeArrowheads="1"/>
                </p:cNvSpPr>
                <p:nvPr/>
              </p:nvSpPr>
              <p:spPr bwMode="auto">
                <a:xfrm>
                  <a:off x="6807200" y="2324100"/>
                  <a:ext cx="1728788" cy="47625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6" name="Rectangle 25"/>
                <p:cNvSpPr>
                  <a:spLocks noChangeArrowheads="1"/>
                </p:cNvSpPr>
                <p:nvPr/>
              </p:nvSpPr>
              <p:spPr bwMode="auto">
                <a:xfrm>
                  <a:off x="6807200" y="2408238"/>
                  <a:ext cx="1728788" cy="47625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Rectangle 26"/>
                <p:cNvSpPr>
                  <a:spLocks noChangeArrowheads="1"/>
                </p:cNvSpPr>
                <p:nvPr/>
              </p:nvSpPr>
              <p:spPr bwMode="auto">
                <a:xfrm>
                  <a:off x="6807200" y="2490788"/>
                  <a:ext cx="1728788" cy="47625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Rectangle 27"/>
                <p:cNvSpPr>
                  <a:spLocks noChangeArrowheads="1"/>
                </p:cNvSpPr>
                <p:nvPr/>
              </p:nvSpPr>
              <p:spPr bwMode="auto">
                <a:xfrm>
                  <a:off x="6807200" y="2574925"/>
                  <a:ext cx="811213" cy="47625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54" name="Freeform 28"/>
              <p:cNvSpPr>
                <a:spLocks/>
              </p:cNvSpPr>
              <p:nvPr/>
            </p:nvSpPr>
            <p:spPr bwMode="auto">
              <a:xfrm>
                <a:off x="6613525" y="2686050"/>
                <a:ext cx="2117725" cy="2592387"/>
              </a:xfrm>
              <a:custGeom>
                <a:avLst/>
                <a:gdLst>
                  <a:gd name="T0" fmla="*/ 113 w 1334"/>
                  <a:gd name="T1" fmla="*/ 0 h 1633"/>
                  <a:gd name="T2" fmla="*/ 1219 w 1334"/>
                  <a:gd name="T3" fmla="*/ 0 h 1633"/>
                  <a:gd name="T4" fmla="*/ 1245 w 1334"/>
                  <a:gd name="T5" fmla="*/ 3 h 1633"/>
                  <a:gd name="T6" fmla="*/ 1270 w 1334"/>
                  <a:gd name="T7" fmla="*/ 12 h 1633"/>
                  <a:gd name="T8" fmla="*/ 1291 w 1334"/>
                  <a:gd name="T9" fmla="*/ 25 h 1633"/>
                  <a:gd name="T10" fmla="*/ 1308 w 1334"/>
                  <a:gd name="T11" fmla="*/ 43 h 1633"/>
                  <a:gd name="T12" fmla="*/ 1322 w 1334"/>
                  <a:gd name="T13" fmla="*/ 64 h 1633"/>
                  <a:gd name="T14" fmla="*/ 1331 w 1334"/>
                  <a:gd name="T15" fmla="*/ 88 h 1633"/>
                  <a:gd name="T16" fmla="*/ 1334 w 1334"/>
                  <a:gd name="T17" fmla="*/ 114 h 1633"/>
                  <a:gd name="T18" fmla="*/ 1334 w 1334"/>
                  <a:gd name="T19" fmla="*/ 1519 h 1633"/>
                  <a:gd name="T20" fmla="*/ 1331 w 1334"/>
                  <a:gd name="T21" fmla="*/ 1544 h 1633"/>
                  <a:gd name="T22" fmla="*/ 1322 w 1334"/>
                  <a:gd name="T23" fmla="*/ 1569 h 1633"/>
                  <a:gd name="T24" fmla="*/ 1308 w 1334"/>
                  <a:gd name="T25" fmla="*/ 1590 h 1633"/>
                  <a:gd name="T26" fmla="*/ 1291 w 1334"/>
                  <a:gd name="T27" fmla="*/ 1607 h 1633"/>
                  <a:gd name="T28" fmla="*/ 1270 w 1334"/>
                  <a:gd name="T29" fmla="*/ 1621 h 1633"/>
                  <a:gd name="T30" fmla="*/ 1245 w 1334"/>
                  <a:gd name="T31" fmla="*/ 1630 h 1633"/>
                  <a:gd name="T32" fmla="*/ 1219 w 1334"/>
                  <a:gd name="T33" fmla="*/ 1633 h 1633"/>
                  <a:gd name="T34" fmla="*/ 113 w 1334"/>
                  <a:gd name="T35" fmla="*/ 1633 h 1633"/>
                  <a:gd name="T36" fmla="*/ 87 w 1334"/>
                  <a:gd name="T37" fmla="*/ 1630 h 1633"/>
                  <a:gd name="T38" fmla="*/ 64 w 1334"/>
                  <a:gd name="T39" fmla="*/ 1621 h 1633"/>
                  <a:gd name="T40" fmla="*/ 42 w 1334"/>
                  <a:gd name="T41" fmla="*/ 1607 h 1633"/>
                  <a:gd name="T42" fmla="*/ 24 w 1334"/>
                  <a:gd name="T43" fmla="*/ 1590 h 1633"/>
                  <a:gd name="T44" fmla="*/ 11 w 1334"/>
                  <a:gd name="T45" fmla="*/ 1569 h 1633"/>
                  <a:gd name="T46" fmla="*/ 3 w 1334"/>
                  <a:gd name="T47" fmla="*/ 1544 h 1633"/>
                  <a:gd name="T48" fmla="*/ 0 w 1334"/>
                  <a:gd name="T49" fmla="*/ 1519 h 1633"/>
                  <a:gd name="T50" fmla="*/ 0 w 1334"/>
                  <a:gd name="T51" fmla="*/ 114 h 1633"/>
                  <a:gd name="T52" fmla="*/ 3 w 1334"/>
                  <a:gd name="T53" fmla="*/ 88 h 1633"/>
                  <a:gd name="T54" fmla="*/ 11 w 1334"/>
                  <a:gd name="T55" fmla="*/ 64 h 1633"/>
                  <a:gd name="T56" fmla="*/ 24 w 1334"/>
                  <a:gd name="T57" fmla="*/ 43 h 1633"/>
                  <a:gd name="T58" fmla="*/ 42 w 1334"/>
                  <a:gd name="T59" fmla="*/ 25 h 1633"/>
                  <a:gd name="T60" fmla="*/ 64 w 1334"/>
                  <a:gd name="T61" fmla="*/ 12 h 1633"/>
                  <a:gd name="T62" fmla="*/ 87 w 1334"/>
                  <a:gd name="T63" fmla="*/ 3 h 1633"/>
                  <a:gd name="T64" fmla="*/ 113 w 1334"/>
                  <a:gd name="T65" fmla="*/ 0 h 1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4" h="1633">
                    <a:moveTo>
                      <a:pt x="113" y="0"/>
                    </a:moveTo>
                    <a:lnTo>
                      <a:pt x="1219" y="0"/>
                    </a:lnTo>
                    <a:lnTo>
                      <a:pt x="1245" y="3"/>
                    </a:lnTo>
                    <a:lnTo>
                      <a:pt x="1270" y="12"/>
                    </a:lnTo>
                    <a:lnTo>
                      <a:pt x="1291" y="25"/>
                    </a:lnTo>
                    <a:lnTo>
                      <a:pt x="1308" y="43"/>
                    </a:lnTo>
                    <a:lnTo>
                      <a:pt x="1322" y="64"/>
                    </a:lnTo>
                    <a:lnTo>
                      <a:pt x="1331" y="88"/>
                    </a:lnTo>
                    <a:lnTo>
                      <a:pt x="1334" y="114"/>
                    </a:lnTo>
                    <a:lnTo>
                      <a:pt x="1334" y="1519"/>
                    </a:lnTo>
                    <a:lnTo>
                      <a:pt x="1331" y="1544"/>
                    </a:lnTo>
                    <a:lnTo>
                      <a:pt x="1322" y="1569"/>
                    </a:lnTo>
                    <a:lnTo>
                      <a:pt x="1308" y="1590"/>
                    </a:lnTo>
                    <a:lnTo>
                      <a:pt x="1291" y="1607"/>
                    </a:lnTo>
                    <a:lnTo>
                      <a:pt x="1270" y="1621"/>
                    </a:lnTo>
                    <a:lnTo>
                      <a:pt x="1245" y="1630"/>
                    </a:lnTo>
                    <a:lnTo>
                      <a:pt x="1219" y="1633"/>
                    </a:lnTo>
                    <a:lnTo>
                      <a:pt x="113" y="1633"/>
                    </a:lnTo>
                    <a:lnTo>
                      <a:pt x="87" y="1630"/>
                    </a:lnTo>
                    <a:lnTo>
                      <a:pt x="64" y="1621"/>
                    </a:lnTo>
                    <a:lnTo>
                      <a:pt x="42" y="1607"/>
                    </a:lnTo>
                    <a:lnTo>
                      <a:pt x="24" y="1590"/>
                    </a:lnTo>
                    <a:lnTo>
                      <a:pt x="11" y="1569"/>
                    </a:lnTo>
                    <a:lnTo>
                      <a:pt x="3" y="1544"/>
                    </a:lnTo>
                    <a:lnTo>
                      <a:pt x="0" y="1519"/>
                    </a:lnTo>
                    <a:lnTo>
                      <a:pt x="0" y="114"/>
                    </a:lnTo>
                    <a:lnTo>
                      <a:pt x="3" y="88"/>
                    </a:lnTo>
                    <a:lnTo>
                      <a:pt x="11" y="64"/>
                    </a:lnTo>
                    <a:lnTo>
                      <a:pt x="24" y="43"/>
                    </a:lnTo>
                    <a:lnTo>
                      <a:pt x="42" y="25"/>
                    </a:lnTo>
                    <a:lnTo>
                      <a:pt x="64" y="12"/>
                    </a:lnTo>
                    <a:lnTo>
                      <a:pt x="87" y="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9"/>
              <p:cNvSpPr>
                <a:spLocks/>
              </p:cNvSpPr>
              <p:nvPr/>
            </p:nvSpPr>
            <p:spPr bwMode="auto">
              <a:xfrm>
                <a:off x="6738937" y="2828925"/>
                <a:ext cx="1865313" cy="438150"/>
              </a:xfrm>
              <a:custGeom>
                <a:avLst/>
                <a:gdLst>
                  <a:gd name="T0" fmla="*/ 57 w 1175"/>
                  <a:gd name="T1" fmla="*/ 0 h 276"/>
                  <a:gd name="T2" fmla="*/ 1118 w 1175"/>
                  <a:gd name="T3" fmla="*/ 0 h 276"/>
                  <a:gd name="T4" fmla="*/ 1135 w 1175"/>
                  <a:gd name="T5" fmla="*/ 2 h 276"/>
                  <a:gd name="T6" fmla="*/ 1151 w 1175"/>
                  <a:gd name="T7" fmla="*/ 11 h 276"/>
                  <a:gd name="T8" fmla="*/ 1164 w 1175"/>
                  <a:gd name="T9" fmla="*/ 24 h 276"/>
                  <a:gd name="T10" fmla="*/ 1173 w 1175"/>
                  <a:gd name="T11" fmla="*/ 40 h 276"/>
                  <a:gd name="T12" fmla="*/ 1175 w 1175"/>
                  <a:gd name="T13" fmla="*/ 57 h 276"/>
                  <a:gd name="T14" fmla="*/ 1175 w 1175"/>
                  <a:gd name="T15" fmla="*/ 219 h 276"/>
                  <a:gd name="T16" fmla="*/ 1173 w 1175"/>
                  <a:gd name="T17" fmla="*/ 236 h 276"/>
                  <a:gd name="T18" fmla="*/ 1164 w 1175"/>
                  <a:gd name="T19" fmla="*/ 252 h 276"/>
                  <a:gd name="T20" fmla="*/ 1151 w 1175"/>
                  <a:gd name="T21" fmla="*/ 265 h 276"/>
                  <a:gd name="T22" fmla="*/ 1135 w 1175"/>
                  <a:gd name="T23" fmla="*/ 274 h 276"/>
                  <a:gd name="T24" fmla="*/ 1118 w 1175"/>
                  <a:gd name="T25" fmla="*/ 276 h 276"/>
                  <a:gd name="T26" fmla="*/ 57 w 1175"/>
                  <a:gd name="T27" fmla="*/ 276 h 276"/>
                  <a:gd name="T28" fmla="*/ 39 w 1175"/>
                  <a:gd name="T29" fmla="*/ 274 h 276"/>
                  <a:gd name="T30" fmla="*/ 23 w 1175"/>
                  <a:gd name="T31" fmla="*/ 265 h 276"/>
                  <a:gd name="T32" fmla="*/ 12 w 1175"/>
                  <a:gd name="T33" fmla="*/ 252 h 276"/>
                  <a:gd name="T34" fmla="*/ 3 w 1175"/>
                  <a:gd name="T35" fmla="*/ 236 h 276"/>
                  <a:gd name="T36" fmla="*/ 0 w 1175"/>
                  <a:gd name="T37" fmla="*/ 219 h 276"/>
                  <a:gd name="T38" fmla="*/ 0 w 1175"/>
                  <a:gd name="T39" fmla="*/ 57 h 276"/>
                  <a:gd name="T40" fmla="*/ 3 w 1175"/>
                  <a:gd name="T41" fmla="*/ 40 h 276"/>
                  <a:gd name="T42" fmla="*/ 12 w 1175"/>
                  <a:gd name="T43" fmla="*/ 24 h 276"/>
                  <a:gd name="T44" fmla="*/ 23 w 1175"/>
                  <a:gd name="T45" fmla="*/ 11 h 276"/>
                  <a:gd name="T46" fmla="*/ 39 w 1175"/>
                  <a:gd name="T47" fmla="*/ 2 h 276"/>
                  <a:gd name="T48" fmla="*/ 57 w 1175"/>
                  <a:gd name="T4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75" h="276">
                    <a:moveTo>
                      <a:pt x="57" y="0"/>
                    </a:moveTo>
                    <a:lnTo>
                      <a:pt x="1118" y="0"/>
                    </a:lnTo>
                    <a:lnTo>
                      <a:pt x="1135" y="2"/>
                    </a:lnTo>
                    <a:lnTo>
                      <a:pt x="1151" y="11"/>
                    </a:lnTo>
                    <a:lnTo>
                      <a:pt x="1164" y="24"/>
                    </a:lnTo>
                    <a:lnTo>
                      <a:pt x="1173" y="40"/>
                    </a:lnTo>
                    <a:lnTo>
                      <a:pt x="1175" y="57"/>
                    </a:lnTo>
                    <a:lnTo>
                      <a:pt x="1175" y="219"/>
                    </a:lnTo>
                    <a:lnTo>
                      <a:pt x="1173" y="236"/>
                    </a:lnTo>
                    <a:lnTo>
                      <a:pt x="1164" y="252"/>
                    </a:lnTo>
                    <a:lnTo>
                      <a:pt x="1151" y="265"/>
                    </a:lnTo>
                    <a:lnTo>
                      <a:pt x="1135" y="274"/>
                    </a:lnTo>
                    <a:lnTo>
                      <a:pt x="1118" y="276"/>
                    </a:lnTo>
                    <a:lnTo>
                      <a:pt x="57" y="276"/>
                    </a:lnTo>
                    <a:lnTo>
                      <a:pt x="39" y="274"/>
                    </a:lnTo>
                    <a:lnTo>
                      <a:pt x="23" y="265"/>
                    </a:lnTo>
                    <a:lnTo>
                      <a:pt x="12" y="252"/>
                    </a:lnTo>
                    <a:lnTo>
                      <a:pt x="3" y="236"/>
                    </a:lnTo>
                    <a:lnTo>
                      <a:pt x="0" y="219"/>
                    </a:lnTo>
                    <a:lnTo>
                      <a:pt x="0" y="57"/>
                    </a:lnTo>
                    <a:lnTo>
                      <a:pt x="3" y="40"/>
                    </a:lnTo>
                    <a:lnTo>
                      <a:pt x="12" y="24"/>
                    </a:lnTo>
                    <a:lnTo>
                      <a:pt x="23" y="11"/>
                    </a:lnTo>
                    <a:lnTo>
                      <a:pt x="39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30"/>
              <p:cNvSpPr>
                <a:spLocks/>
              </p:cNvSpPr>
              <p:nvPr/>
            </p:nvSpPr>
            <p:spPr bwMode="auto">
              <a:xfrm>
                <a:off x="6738937" y="3335338"/>
                <a:ext cx="404813" cy="414337"/>
              </a:xfrm>
              <a:custGeom>
                <a:avLst/>
                <a:gdLst>
                  <a:gd name="T0" fmla="*/ 53 w 255"/>
                  <a:gd name="T1" fmla="*/ 0 h 261"/>
                  <a:gd name="T2" fmla="*/ 202 w 255"/>
                  <a:gd name="T3" fmla="*/ 0 h 261"/>
                  <a:gd name="T4" fmla="*/ 219 w 255"/>
                  <a:gd name="T5" fmla="*/ 3 h 261"/>
                  <a:gd name="T6" fmla="*/ 234 w 255"/>
                  <a:gd name="T7" fmla="*/ 10 h 261"/>
                  <a:gd name="T8" fmla="*/ 245 w 255"/>
                  <a:gd name="T9" fmla="*/ 22 h 261"/>
                  <a:gd name="T10" fmla="*/ 252 w 255"/>
                  <a:gd name="T11" fmla="*/ 36 h 261"/>
                  <a:gd name="T12" fmla="*/ 255 w 255"/>
                  <a:gd name="T13" fmla="*/ 53 h 261"/>
                  <a:gd name="T14" fmla="*/ 255 w 255"/>
                  <a:gd name="T15" fmla="*/ 208 h 261"/>
                  <a:gd name="T16" fmla="*/ 252 w 255"/>
                  <a:gd name="T17" fmla="*/ 224 h 261"/>
                  <a:gd name="T18" fmla="*/ 245 w 255"/>
                  <a:gd name="T19" fmla="*/ 239 h 261"/>
                  <a:gd name="T20" fmla="*/ 234 w 255"/>
                  <a:gd name="T21" fmla="*/ 251 h 261"/>
                  <a:gd name="T22" fmla="*/ 219 w 255"/>
                  <a:gd name="T23" fmla="*/ 259 h 261"/>
                  <a:gd name="T24" fmla="*/ 202 w 255"/>
                  <a:gd name="T25" fmla="*/ 261 h 261"/>
                  <a:gd name="T26" fmla="*/ 53 w 255"/>
                  <a:gd name="T27" fmla="*/ 261 h 261"/>
                  <a:gd name="T28" fmla="*/ 36 w 255"/>
                  <a:gd name="T29" fmla="*/ 259 h 261"/>
                  <a:gd name="T30" fmla="*/ 22 w 255"/>
                  <a:gd name="T31" fmla="*/ 251 h 261"/>
                  <a:gd name="T32" fmla="*/ 10 w 255"/>
                  <a:gd name="T33" fmla="*/ 239 h 261"/>
                  <a:gd name="T34" fmla="*/ 3 w 255"/>
                  <a:gd name="T35" fmla="*/ 224 h 261"/>
                  <a:gd name="T36" fmla="*/ 0 w 255"/>
                  <a:gd name="T37" fmla="*/ 208 h 261"/>
                  <a:gd name="T38" fmla="*/ 0 w 255"/>
                  <a:gd name="T39" fmla="*/ 53 h 261"/>
                  <a:gd name="T40" fmla="*/ 3 w 255"/>
                  <a:gd name="T41" fmla="*/ 36 h 261"/>
                  <a:gd name="T42" fmla="*/ 10 w 255"/>
                  <a:gd name="T43" fmla="*/ 22 h 261"/>
                  <a:gd name="T44" fmla="*/ 22 w 255"/>
                  <a:gd name="T45" fmla="*/ 10 h 261"/>
                  <a:gd name="T46" fmla="*/ 36 w 255"/>
                  <a:gd name="T47" fmla="*/ 3 h 261"/>
                  <a:gd name="T48" fmla="*/ 53 w 255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4" y="10"/>
                    </a:lnTo>
                    <a:lnTo>
                      <a:pt x="245" y="22"/>
                    </a:lnTo>
                    <a:lnTo>
                      <a:pt x="252" y="36"/>
                    </a:lnTo>
                    <a:lnTo>
                      <a:pt x="255" y="53"/>
                    </a:lnTo>
                    <a:lnTo>
                      <a:pt x="255" y="208"/>
                    </a:lnTo>
                    <a:lnTo>
                      <a:pt x="252" y="224"/>
                    </a:lnTo>
                    <a:lnTo>
                      <a:pt x="245" y="239"/>
                    </a:lnTo>
                    <a:lnTo>
                      <a:pt x="234" y="251"/>
                    </a:lnTo>
                    <a:lnTo>
                      <a:pt x="219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9"/>
                    </a:lnTo>
                    <a:lnTo>
                      <a:pt x="22" y="251"/>
                    </a:lnTo>
                    <a:lnTo>
                      <a:pt x="10" y="239"/>
                    </a:lnTo>
                    <a:lnTo>
                      <a:pt x="3" y="224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31"/>
              <p:cNvSpPr>
                <a:spLocks/>
              </p:cNvSpPr>
              <p:nvPr/>
            </p:nvSpPr>
            <p:spPr bwMode="auto">
              <a:xfrm>
                <a:off x="7226300" y="3335338"/>
                <a:ext cx="404813" cy="414337"/>
              </a:xfrm>
              <a:custGeom>
                <a:avLst/>
                <a:gdLst>
                  <a:gd name="T0" fmla="*/ 53 w 255"/>
                  <a:gd name="T1" fmla="*/ 0 h 261"/>
                  <a:gd name="T2" fmla="*/ 202 w 255"/>
                  <a:gd name="T3" fmla="*/ 0 h 261"/>
                  <a:gd name="T4" fmla="*/ 219 w 255"/>
                  <a:gd name="T5" fmla="*/ 3 h 261"/>
                  <a:gd name="T6" fmla="*/ 233 w 255"/>
                  <a:gd name="T7" fmla="*/ 10 h 261"/>
                  <a:gd name="T8" fmla="*/ 244 w 255"/>
                  <a:gd name="T9" fmla="*/ 22 h 261"/>
                  <a:gd name="T10" fmla="*/ 252 w 255"/>
                  <a:gd name="T11" fmla="*/ 36 h 261"/>
                  <a:gd name="T12" fmla="*/ 255 w 255"/>
                  <a:gd name="T13" fmla="*/ 53 h 261"/>
                  <a:gd name="T14" fmla="*/ 255 w 255"/>
                  <a:gd name="T15" fmla="*/ 208 h 261"/>
                  <a:gd name="T16" fmla="*/ 252 w 255"/>
                  <a:gd name="T17" fmla="*/ 224 h 261"/>
                  <a:gd name="T18" fmla="*/ 244 w 255"/>
                  <a:gd name="T19" fmla="*/ 239 h 261"/>
                  <a:gd name="T20" fmla="*/ 233 w 255"/>
                  <a:gd name="T21" fmla="*/ 251 h 261"/>
                  <a:gd name="T22" fmla="*/ 219 w 255"/>
                  <a:gd name="T23" fmla="*/ 259 h 261"/>
                  <a:gd name="T24" fmla="*/ 202 w 255"/>
                  <a:gd name="T25" fmla="*/ 261 h 261"/>
                  <a:gd name="T26" fmla="*/ 53 w 255"/>
                  <a:gd name="T27" fmla="*/ 261 h 261"/>
                  <a:gd name="T28" fmla="*/ 36 w 255"/>
                  <a:gd name="T29" fmla="*/ 259 h 261"/>
                  <a:gd name="T30" fmla="*/ 21 w 255"/>
                  <a:gd name="T31" fmla="*/ 251 h 261"/>
                  <a:gd name="T32" fmla="*/ 10 w 255"/>
                  <a:gd name="T33" fmla="*/ 239 h 261"/>
                  <a:gd name="T34" fmla="*/ 3 w 255"/>
                  <a:gd name="T35" fmla="*/ 224 h 261"/>
                  <a:gd name="T36" fmla="*/ 0 w 255"/>
                  <a:gd name="T37" fmla="*/ 208 h 261"/>
                  <a:gd name="T38" fmla="*/ 0 w 255"/>
                  <a:gd name="T39" fmla="*/ 53 h 261"/>
                  <a:gd name="T40" fmla="*/ 3 w 255"/>
                  <a:gd name="T41" fmla="*/ 36 h 261"/>
                  <a:gd name="T42" fmla="*/ 10 w 255"/>
                  <a:gd name="T43" fmla="*/ 22 h 261"/>
                  <a:gd name="T44" fmla="*/ 21 w 255"/>
                  <a:gd name="T45" fmla="*/ 10 h 261"/>
                  <a:gd name="T46" fmla="*/ 36 w 255"/>
                  <a:gd name="T47" fmla="*/ 3 h 261"/>
                  <a:gd name="T48" fmla="*/ 53 w 255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3" y="10"/>
                    </a:lnTo>
                    <a:lnTo>
                      <a:pt x="244" y="22"/>
                    </a:lnTo>
                    <a:lnTo>
                      <a:pt x="252" y="36"/>
                    </a:lnTo>
                    <a:lnTo>
                      <a:pt x="255" y="53"/>
                    </a:lnTo>
                    <a:lnTo>
                      <a:pt x="255" y="208"/>
                    </a:lnTo>
                    <a:lnTo>
                      <a:pt x="252" y="224"/>
                    </a:lnTo>
                    <a:lnTo>
                      <a:pt x="244" y="239"/>
                    </a:lnTo>
                    <a:lnTo>
                      <a:pt x="233" y="251"/>
                    </a:lnTo>
                    <a:lnTo>
                      <a:pt x="219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9"/>
                    </a:lnTo>
                    <a:lnTo>
                      <a:pt x="21" y="251"/>
                    </a:lnTo>
                    <a:lnTo>
                      <a:pt x="10" y="239"/>
                    </a:lnTo>
                    <a:lnTo>
                      <a:pt x="3" y="224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1" y="10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32"/>
              <p:cNvSpPr>
                <a:spLocks/>
              </p:cNvSpPr>
              <p:nvPr/>
            </p:nvSpPr>
            <p:spPr bwMode="auto">
              <a:xfrm>
                <a:off x="7712075" y="3335338"/>
                <a:ext cx="406400" cy="414337"/>
              </a:xfrm>
              <a:custGeom>
                <a:avLst/>
                <a:gdLst>
                  <a:gd name="T0" fmla="*/ 53 w 256"/>
                  <a:gd name="T1" fmla="*/ 0 h 261"/>
                  <a:gd name="T2" fmla="*/ 202 w 256"/>
                  <a:gd name="T3" fmla="*/ 0 h 261"/>
                  <a:gd name="T4" fmla="*/ 220 w 256"/>
                  <a:gd name="T5" fmla="*/ 3 h 261"/>
                  <a:gd name="T6" fmla="*/ 233 w 256"/>
                  <a:gd name="T7" fmla="*/ 10 h 261"/>
                  <a:gd name="T8" fmla="*/ 245 w 256"/>
                  <a:gd name="T9" fmla="*/ 22 h 261"/>
                  <a:gd name="T10" fmla="*/ 253 w 256"/>
                  <a:gd name="T11" fmla="*/ 36 h 261"/>
                  <a:gd name="T12" fmla="*/ 256 w 256"/>
                  <a:gd name="T13" fmla="*/ 53 h 261"/>
                  <a:gd name="T14" fmla="*/ 256 w 256"/>
                  <a:gd name="T15" fmla="*/ 208 h 261"/>
                  <a:gd name="T16" fmla="*/ 253 w 256"/>
                  <a:gd name="T17" fmla="*/ 224 h 261"/>
                  <a:gd name="T18" fmla="*/ 245 w 256"/>
                  <a:gd name="T19" fmla="*/ 239 h 261"/>
                  <a:gd name="T20" fmla="*/ 233 w 256"/>
                  <a:gd name="T21" fmla="*/ 251 h 261"/>
                  <a:gd name="T22" fmla="*/ 220 w 256"/>
                  <a:gd name="T23" fmla="*/ 259 h 261"/>
                  <a:gd name="T24" fmla="*/ 202 w 256"/>
                  <a:gd name="T25" fmla="*/ 261 h 261"/>
                  <a:gd name="T26" fmla="*/ 53 w 256"/>
                  <a:gd name="T27" fmla="*/ 261 h 261"/>
                  <a:gd name="T28" fmla="*/ 37 w 256"/>
                  <a:gd name="T29" fmla="*/ 259 h 261"/>
                  <a:gd name="T30" fmla="*/ 22 w 256"/>
                  <a:gd name="T31" fmla="*/ 251 h 261"/>
                  <a:gd name="T32" fmla="*/ 10 w 256"/>
                  <a:gd name="T33" fmla="*/ 239 h 261"/>
                  <a:gd name="T34" fmla="*/ 3 w 256"/>
                  <a:gd name="T35" fmla="*/ 224 h 261"/>
                  <a:gd name="T36" fmla="*/ 0 w 256"/>
                  <a:gd name="T37" fmla="*/ 208 h 261"/>
                  <a:gd name="T38" fmla="*/ 0 w 256"/>
                  <a:gd name="T39" fmla="*/ 53 h 261"/>
                  <a:gd name="T40" fmla="*/ 3 w 256"/>
                  <a:gd name="T41" fmla="*/ 36 h 261"/>
                  <a:gd name="T42" fmla="*/ 10 w 256"/>
                  <a:gd name="T43" fmla="*/ 22 h 261"/>
                  <a:gd name="T44" fmla="*/ 22 w 256"/>
                  <a:gd name="T45" fmla="*/ 10 h 261"/>
                  <a:gd name="T46" fmla="*/ 37 w 256"/>
                  <a:gd name="T47" fmla="*/ 3 h 261"/>
                  <a:gd name="T48" fmla="*/ 53 w 256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20" y="3"/>
                    </a:lnTo>
                    <a:lnTo>
                      <a:pt x="233" y="10"/>
                    </a:lnTo>
                    <a:lnTo>
                      <a:pt x="245" y="22"/>
                    </a:lnTo>
                    <a:lnTo>
                      <a:pt x="253" y="36"/>
                    </a:lnTo>
                    <a:lnTo>
                      <a:pt x="256" y="53"/>
                    </a:lnTo>
                    <a:lnTo>
                      <a:pt x="256" y="208"/>
                    </a:lnTo>
                    <a:lnTo>
                      <a:pt x="253" y="224"/>
                    </a:lnTo>
                    <a:lnTo>
                      <a:pt x="245" y="239"/>
                    </a:lnTo>
                    <a:lnTo>
                      <a:pt x="233" y="251"/>
                    </a:lnTo>
                    <a:lnTo>
                      <a:pt x="220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7" y="259"/>
                    </a:lnTo>
                    <a:lnTo>
                      <a:pt x="22" y="251"/>
                    </a:lnTo>
                    <a:lnTo>
                      <a:pt x="10" y="239"/>
                    </a:lnTo>
                    <a:lnTo>
                      <a:pt x="3" y="224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7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33"/>
              <p:cNvSpPr>
                <a:spLocks/>
              </p:cNvSpPr>
              <p:nvPr/>
            </p:nvSpPr>
            <p:spPr bwMode="auto">
              <a:xfrm>
                <a:off x="8197850" y="3335338"/>
                <a:ext cx="406400" cy="414337"/>
              </a:xfrm>
              <a:custGeom>
                <a:avLst/>
                <a:gdLst>
                  <a:gd name="T0" fmla="*/ 54 w 256"/>
                  <a:gd name="T1" fmla="*/ 0 h 261"/>
                  <a:gd name="T2" fmla="*/ 203 w 256"/>
                  <a:gd name="T3" fmla="*/ 0 h 261"/>
                  <a:gd name="T4" fmla="*/ 219 w 256"/>
                  <a:gd name="T5" fmla="*/ 3 h 261"/>
                  <a:gd name="T6" fmla="*/ 234 w 256"/>
                  <a:gd name="T7" fmla="*/ 10 h 261"/>
                  <a:gd name="T8" fmla="*/ 246 w 256"/>
                  <a:gd name="T9" fmla="*/ 22 h 261"/>
                  <a:gd name="T10" fmla="*/ 254 w 256"/>
                  <a:gd name="T11" fmla="*/ 36 h 261"/>
                  <a:gd name="T12" fmla="*/ 256 w 256"/>
                  <a:gd name="T13" fmla="*/ 53 h 261"/>
                  <a:gd name="T14" fmla="*/ 256 w 256"/>
                  <a:gd name="T15" fmla="*/ 208 h 261"/>
                  <a:gd name="T16" fmla="*/ 254 w 256"/>
                  <a:gd name="T17" fmla="*/ 224 h 261"/>
                  <a:gd name="T18" fmla="*/ 246 w 256"/>
                  <a:gd name="T19" fmla="*/ 239 h 261"/>
                  <a:gd name="T20" fmla="*/ 234 w 256"/>
                  <a:gd name="T21" fmla="*/ 251 h 261"/>
                  <a:gd name="T22" fmla="*/ 219 w 256"/>
                  <a:gd name="T23" fmla="*/ 259 h 261"/>
                  <a:gd name="T24" fmla="*/ 203 w 256"/>
                  <a:gd name="T25" fmla="*/ 261 h 261"/>
                  <a:gd name="T26" fmla="*/ 54 w 256"/>
                  <a:gd name="T27" fmla="*/ 261 h 261"/>
                  <a:gd name="T28" fmla="*/ 37 w 256"/>
                  <a:gd name="T29" fmla="*/ 259 h 261"/>
                  <a:gd name="T30" fmla="*/ 23 w 256"/>
                  <a:gd name="T31" fmla="*/ 251 h 261"/>
                  <a:gd name="T32" fmla="*/ 11 w 256"/>
                  <a:gd name="T33" fmla="*/ 239 h 261"/>
                  <a:gd name="T34" fmla="*/ 3 w 256"/>
                  <a:gd name="T35" fmla="*/ 224 h 261"/>
                  <a:gd name="T36" fmla="*/ 0 w 256"/>
                  <a:gd name="T37" fmla="*/ 208 h 261"/>
                  <a:gd name="T38" fmla="*/ 0 w 256"/>
                  <a:gd name="T39" fmla="*/ 53 h 261"/>
                  <a:gd name="T40" fmla="*/ 3 w 256"/>
                  <a:gd name="T41" fmla="*/ 36 h 261"/>
                  <a:gd name="T42" fmla="*/ 11 w 256"/>
                  <a:gd name="T43" fmla="*/ 22 h 261"/>
                  <a:gd name="T44" fmla="*/ 23 w 256"/>
                  <a:gd name="T45" fmla="*/ 10 h 261"/>
                  <a:gd name="T46" fmla="*/ 37 w 256"/>
                  <a:gd name="T47" fmla="*/ 3 h 261"/>
                  <a:gd name="T48" fmla="*/ 54 w 256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1">
                    <a:moveTo>
                      <a:pt x="54" y="0"/>
                    </a:moveTo>
                    <a:lnTo>
                      <a:pt x="203" y="0"/>
                    </a:lnTo>
                    <a:lnTo>
                      <a:pt x="219" y="3"/>
                    </a:lnTo>
                    <a:lnTo>
                      <a:pt x="234" y="10"/>
                    </a:lnTo>
                    <a:lnTo>
                      <a:pt x="246" y="22"/>
                    </a:lnTo>
                    <a:lnTo>
                      <a:pt x="254" y="36"/>
                    </a:lnTo>
                    <a:lnTo>
                      <a:pt x="256" y="53"/>
                    </a:lnTo>
                    <a:lnTo>
                      <a:pt x="256" y="208"/>
                    </a:lnTo>
                    <a:lnTo>
                      <a:pt x="254" y="224"/>
                    </a:lnTo>
                    <a:lnTo>
                      <a:pt x="246" y="239"/>
                    </a:lnTo>
                    <a:lnTo>
                      <a:pt x="234" y="251"/>
                    </a:lnTo>
                    <a:lnTo>
                      <a:pt x="219" y="259"/>
                    </a:lnTo>
                    <a:lnTo>
                      <a:pt x="203" y="261"/>
                    </a:lnTo>
                    <a:lnTo>
                      <a:pt x="54" y="261"/>
                    </a:lnTo>
                    <a:lnTo>
                      <a:pt x="37" y="259"/>
                    </a:lnTo>
                    <a:lnTo>
                      <a:pt x="23" y="251"/>
                    </a:lnTo>
                    <a:lnTo>
                      <a:pt x="11" y="239"/>
                    </a:lnTo>
                    <a:lnTo>
                      <a:pt x="3" y="224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1" y="22"/>
                    </a:lnTo>
                    <a:lnTo>
                      <a:pt x="23" y="10"/>
                    </a:lnTo>
                    <a:lnTo>
                      <a:pt x="37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34"/>
              <p:cNvSpPr>
                <a:spLocks/>
              </p:cNvSpPr>
              <p:nvPr/>
            </p:nvSpPr>
            <p:spPr bwMode="auto">
              <a:xfrm>
                <a:off x="6738937" y="3806825"/>
                <a:ext cx="404813" cy="414337"/>
              </a:xfrm>
              <a:custGeom>
                <a:avLst/>
                <a:gdLst>
                  <a:gd name="T0" fmla="*/ 53 w 255"/>
                  <a:gd name="T1" fmla="*/ 0 h 261"/>
                  <a:gd name="T2" fmla="*/ 202 w 255"/>
                  <a:gd name="T3" fmla="*/ 0 h 261"/>
                  <a:gd name="T4" fmla="*/ 219 w 255"/>
                  <a:gd name="T5" fmla="*/ 3 h 261"/>
                  <a:gd name="T6" fmla="*/ 234 w 255"/>
                  <a:gd name="T7" fmla="*/ 11 h 261"/>
                  <a:gd name="T8" fmla="*/ 245 w 255"/>
                  <a:gd name="T9" fmla="*/ 22 h 261"/>
                  <a:gd name="T10" fmla="*/ 252 w 255"/>
                  <a:gd name="T11" fmla="*/ 36 h 261"/>
                  <a:gd name="T12" fmla="*/ 255 w 255"/>
                  <a:gd name="T13" fmla="*/ 53 h 261"/>
                  <a:gd name="T14" fmla="*/ 255 w 255"/>
                  <a:gd name="T15" fmla="*/ 209 h 261"/>
                  <a:gd name="T16" fmla="*/ 252 w 255"/>
                  <a:gd name="T17" fmla="*/ 225 h 261"/>
                  <a:gd name="T18" fmla="*/ 245 w 255"/>
                  <a:gd name="T19" fmla="*/ 240 h 261"/>
                  <a:gd name="T20" fmla="*/ 234 w 255"/>
                  <a:gd name="T21" fmla="*/ 251 h 261"/>
                  <a:gd name="T22" fmla="*/ 219 w 255"/>
                  <a:gd name="T23" fmla="*/ 259 h 261"/>
                  <a:gd name="T24" fmla="*/ 202 w 255"/>
                  <a:gd name="T25" fmla="*/ 261 h 261"/>
                  <a:gd name="T26" fmla="*/ 53 w 255"/>
                  <a:gd name="T27" fmla="*/ 261 h 261"/>
                  <a:gd name="T28" fmla="*/ 36 w 255"/>
                  <a:gd name="T29" fmla="*/ 259 h 261"/>
                  <a:gd name="T30" fmla="*/ 22 w 255"/>
                  <a:gd name="T31" fmla="*/ 251 h 261"/>
                  <a:gd name="T32" fmla="*/ 10 w 255"/>
                  <a:gd name="T33" fmla="*/ 240 h 261"/>
                  <a:gd name="T34" fmla="*/ 3 w 255"/>
                  <a:gd name="T35" fmla="*/ 225 h 261"/>
                  <a:gd name="T36" fmla="*/ 0 w 255"/>
                  <a:gd name="T37" fmla="*/ 209 h 261"/>
                  <a:gd name="T38" fmla="*/ 0 w 255"/>
                  <a:gd name="T39" fmla="*/ 53 h 261"/>
                  <a:gd name="T40" fmla="*/ 3 w 255"/>
                  <a:gd name="T41" fmla="*/ 36 h 261"/>
                  <a:gd name="T42" fmla="*/ 10 w 255"/>
                  <a:gd name="T43" fmla="*/ 22 h 261"/>
                  <a:gd name="T44" fmla="*/ 22 w 255"/>
                  <a:gd name="T45" fmla="*/ 11 h 261"/>
                  <a:gd name="T46" fmla="*/ 36 w 255"/>
                  <a:gd name="T47" fmla="*/ 3 h 261"/>
                  <a:gd name="T48" fmla="*/ 53 w 255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4" y="11"/>
                    </a:lnTo>
                    <a:lnTo>
                      <a:pt x="245" y="22"/>
                    </a:lnTo>
                    <a:lnTo>
                      <a:pt x="252" y="36"/>
                    </a:lnTo>
                    <a:lnTo>
                      <a:pt x="255" y="53"/>
                    </a:lnTo>
                    <a:lnTo>
                      <a:pt x="255" y="209"/>
                    </a:lnTo>
                    <a:lnTo>
                      <a:pt x="252" y="225"/>
                    </a:lnTo>
                    <a:lnTo>
                      <a:pt x="245" y="240"/>
                    </a:lnTo>
                    <a:lnTo>
                      <a:pt x="234" y="251"/>
                    </a:lnTo>
                    <a:lnTo>
                      <a:pt x="219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9"/>
                    </a:lnTo>
                    <a:lnTo>
                      <a:pt x="22" y="251"/>
                    </a:lnTo>
                    <a:lnTo>
                      <a:pt x="10" y="240"/>
                    </a:lnTo>
                    <a:lnTo>
                      <a:pt x="3" y="225"/>
                    </a:lnTo>
                    <a:lnTo>
                      <a:pt x="0" y="209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2" y="11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35"/>
              <p:cNvSpPr>
                <a:spLocks/>
              </p:cNvSpPr>
              <p:nvPr/>
            </p:nvSpPr>
            <p:spPr bwMode="auto">
              <a:xfrm>
                <a:off x="7226300" y="3806825"/>
                <a:ext cx="404813" cy="414337"/>
              </a:xfrm>
              <a:custGeom>
                <a:avLst/>
                <a:gdLst>
                  <a:gd name="T0" fmla="*/ 53 w 255"/>
                  <a:gd name="T1" fmla="*/ 0 h 261"/>
                  <a:gd name="T2" fmla="*/ 202 w 255"/>
                  <a:gd name="T3" fmla="*/ 0 h 261"/>
                  <a:gd name="T4" fmla="*/ 219 w 255"/>
                  <a:gd name="T5" fmla="*/ 3 h 261"/>
                  <a:gd name="T6" fmla="*/ 233 w 255"/>
                  <a:gd name="T7" fmla="*/ 11 h 261"/>
                  <a:gd name="T8" fmla="*/ 244 w 255"/>
                  <a:gd name="T9" fmla="*/ 22 h 261"/>
                  <a:gd name="T10" fmla="*/ 252 w 255"/>
                  <a:gd name="T11" fmla="*/ 36 h 261"/>
                  <a:gd name="T12" fmla="*/ 255 w 255"/>
                  <a:gd name="T13" fmla="*/ 53 h 261"/>
                  <a:gd name="T14" fmla="*/ 255 w 255"/>
                  <a:gd name="T15" fmla="*/ 209 h 261"/>
                  <a:gd name="T16" fmla="*/ 252 w 255"/>
                  <a:gd name="T17" fmla="*/ 225 h 261"/>
                  <a:gd name="T18" fmla="*/ 244 w 255"/>
                  <a:gd name="T19" fmla="*/ 240 h 261"/>
                  <a:gd name="T20" fmla="*/ 233 w 255"/>
                  <a:gd name="T21" fmla="*/ 251 h 261"/>
                  <a:gd name="T22" fmla="*/ 219 w 255"/>
                  <a:gd name="T23" fmla="*/ 259 h 261"/>
                  <a:gd name="T24" fmla="*/ 202 w 255"/>
                  <a:gd name="T25" fmla="*/ 261 h 261"/>
                  <a:gd name="T26" fmla="*/ 53 w 255"/>
                  <a:gd name="T27" fmla="*/ 261 h 261"/>
                  <a:gd name="T28" fmla="*/ 36 w 255"/>
                  <a:gd name="T29" fmla="*/ 259 h 261"/>
                  <a:gd name="T30" fmla="*/ 21 w 255"/>
                  <a:gd name="T31" fmla="*/ 251 h 261"/>
                  <a:gd name="T32" fmla="*/ 10 w 255"/>
                  <a:gd name="T33" fmla="*/ 240 h 261"/>
                  <a:gd name="T34" fmla="*/ 3 w 255"/>
                  <a:gd name="T35" fmla="*/ 225 h 261"/>
                  <a:gd name="T36" fmla="*/ 0 w 255"/>
                  <a:gd name="T37" fmla="*/ 209 h 261"/>
                  <a:gd name="T38" fmla="*/ 0 w 255"/>
                  <a:gd name="T39" fmla="*/ 53 h 261"/>
                  <a:gd name="T40" fmla="*/ 3 w 255"/>
                  <a:gd name="T41" fmla="*/ 36 h 261"/>
                  <a:gd name="T42" fmla="*/ 10 w 255"/>
                  <a:gd name="T43" fmla="*/ 22 h 261"/>
                  <a:gd name="T44" fmla="*/ 21 w 255"/>
                  <a:gd name="T45" fmla="*/ 11 h 261"/>
                  <a:gd name="T46" fmla="*/ 36 w 255"/>
                  <a:gd name="T47" fmla="*/ 3 h 261"/>
                  <a:gd name="T48" fmla="*/ 53 w 255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3" y="11"/>
                    </a:lnTo>
                    <a:lnTo>
                      <a:pt x="244" y="22"/>
                    </a:lnTo>
                    <a:lnTo>
                      <a:pt x="252" y="36"/>
                    </a:lnTo>
                    <a:lnTo>
                      <a:pt x="255" y="53"/>
                    </a:lnTo>
                    <a:lnTo>
                      <a:pt x="255" y="209"/>
                    </a:lnTo>
                    <a:lnTo>
                      <a:pt x="252" y="225"/>
                    </a:lnTo>
                    <a:lnTo>
                      <a:pt x="244" y="240"/>
                    </a:lnTo>
                    <a:lnTo>
                      <a:pt x="233" y="251"/>
                    </a:lnTo>
                    <a:lnTo>
                      <a:pt x="219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9"/>
                    </a:lnTo>
                    <a:lnTo>
                      <a:pt x="21" y="251"/>
                    </a:lnTo>
                    <a:lnTo>
                      <a:pt x="10" y="240"/>
                    </a:lnTo>
                    <a:lnTo>
                      <a:pt x="3" y="225"/>
                    </a:lnTo>
                    <a:lnTo>
                      <a:pt x="0" y="209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1" y="11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36"/>
              <p:cNvSpPr>
                <a:spLocks/>
              </p:cNvSpPr>
              <p:nvPr/>
            </p:nvSpPr>
            <p:spPr bwMode="auto">
              <a:xfrm>
                <a:off x="7712075" y="3806825"/>
                <a:ext cx="406400" cy="414337"/>
              </a:xfrm>
              <a:custGeom>
                <a:avLst/>
                <a:gdLst>
                  <a:gd name="T0" fmla="*/ 53 w 256"/>
                  <a:gd name="T1" fmla="*/ 0 h 261"/>
                  <a:gd name="T2" fmla="*/ 202 w 256"/>
                  <a:gd name="T3" fmla="*/ 0 h 261"/>
                  <a:gd name="T4" fmla="*/ 220 w 256"/>
                  <a:gd name="T5" fmla="*/ 3 h 261"/>
                  <a:gd name="T6" fmla="*/ 233 w 256"/>
                  <a:gd name="T7" fmla="*/ 11 h 261"/>
                  <a:gd name="T8" fmla="*/ 245 w 256"/>
                  <a:gd name="T9" fmla="*/ 22 h 261"/>
                  <a:gd name="T10" fmla="*/ 253 w 256"/>
                  <a:gd name="T11" fmla="*/ 36 h 261"/>
                  <a:gd name="T12" fmla="*/ 256 w 256"/>
                  <a:gd name="T13" fmla="*/ 53 h 261"/>
                  <a:gd name="T14" fmla="*/ 256 w 256"/>
                  <a:gd name="T15" fmla="*/ 209 h 261"/>
                  <a:gd name="T16" fmla="*/ 253 w 256"/>
                  <a:gd name="T17" fmla="*/ 225 h 261"/>
                  <a:gd name="T18" fmla="*/ 245 w 256"/>
                  <a:gd name="T19" fmla="*/ 240 h 261"/>
                  <a:gd name="T20" fmla="*/ 233 w 256"/>
                  <a:gd name="T21" fmla="*/ 251 h 261"/>
                  <a:gd name="T22" fmla="*/ 220 w 256"/>
                  <a:gd name="T23" fmla="*/ 259 h 261"/>
                  <a:gd name="T24" fmla="*/ 202 w 256"/>
                  <a:gd name="T25" fmla="*/ 261 h 261"/>
                  <a:gd name="T26" fmla="*/ 53 w 256"/>
                  <a:gd name="T27" fmla="*/ 261 h 261"/>
                  <a:gd name="T28" fmla="*/ 37 w 256"/>
                  <a:gd name="T29" fmla="*/ 259 h 261"/>
                  <a:gd name="T30" fmla="*/ 22 w 256"/>
                  <a:gd name="T31" fmla="*/ 251 h 261"/>
                  <a:gd name="T32" fmla="*/ 10 w 256"/>
                  <a:gd name="T33" fmla="*/ 240 h 261"/>
                  <a:gd name="T34" fmla="*/ 3 w 256"/>
                  <a:gd name="T35" fmla="*/ 225 h 261"/>
                  <a:gd name="T36" fmla="*/ 0 w 256"/>
                  <a:gd name="T37" fmla="*/ 209 h 261"/>
                  <a:gd name="T38" fmla="*/ 0 w 256"/>
                  <a:gd name="T39" fmla="*/ 53 h 261"/>
                  <a:gd name="T40" fmla="*/ 3 w 256"/>
                  <a:gd name="T41" fmla="*/ 36 h 261"/>
                  <a:gd name="T42" fmla="*/ 10 w 256"/>
                  <a:gd name="T43" fmla="*/ 22 h 261"/>
                  <a:gd name="T44" fmla="*/ 22 w 256"/>
                  <a:gd name="T45" fmla="*/ 11 h 261"/>
                  <a:gd name="T46" fmla="*/ 37 w 256"/>
                  <a:gd name="T47" fmla="*/ 3 h 261"/>
                  <a:gd name="T48" fmla="*/ 53 w 256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20" y="3"/>
                    </a:lnTo>
                    <a:lnTo>
                      <a:pt x="233" y="11"/>
                    </a:lnTo>
                    <a:lnTo>
                      <a:pt x="245" y="22"/>
                    </a:lnTo>
                    <a:lnTo>
                      <a:pt x="253" y="36"/>
                    </a:lnTo>
                    <a:lnTo>
                      <a:pt x="256" y="53"/>
                    </a:lnTo>
                    <a:lnTo>
                      <a:pt x="256" y="209"/>
                    </a:lnTo>
                    <a:lnTo>
                      <a:pt x="253" y="225"/>
                    </a:lnTo>
                    <a:lnTo>
                      <a:pt x="245" y="240"/>
                    </a:lnTo>
                    <a:lnTo>
                      <a:pt x="233" y="251"/>
                    </a:lnTo>
                    <a:lnTo>
                      <a:pt x="220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7" y="259"/>
                    </a:lnTo>
                    <a:lnTo>
                      <a:pt x="22" y="251"/>
                    </a:lnTo>
                    <a:lnTo>
                      <a:pt x="10" y="240"/>
                    </a:lnTo>
                    <a:lnTo>
                      <a:pt x="3" y="225"/>
                    </a:lnTo>
                    <a:lnTo>
                      <a:pt x="0" y="209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2" y="11"/>
                    </a:lnTo>
                    <a:lnTo>
                      <a:pt x="37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37"/>
              <p:cNvSpPr>
                <a:spLocks/>
              </p:cNvSpPr>
              <p:nvPr/>
            </p:nvSpPr>
            <p:spPr bwMode="auto">
              <a:xfrm>
                <a:off x="8197850" y="3806825"/>
                <a:ext cx="406400" cy="414337"/>
              </a:xfrm>
              <a:custGeom>
                <a:avLst/>
                <a:gdLst>
                  <a:gd name="T0" fmla="*/ 54 w 256"/>
                  <a:gd name="T1" fmla="*/ 0 h 261"/>
                  <a:gd name="T2" fmla="*/ 203 w 256"/>
                  <a:gd name="T3" fmla="*/ 0 h 261"/>
                  <a:gd name="T4" fmla="*/ 219 w 256"/>
                  <a:gd name="T5" fmla="*/ 3 h 261"/>
                  <a:gd name="T6" fmla="*/ 234 w 256"/>
                  <a:gd name="T7" fmla="*/ 11 h 261"/>
                  <a:gd name="T8" fmla="*/ 246 w 256"/>
                  <a:gd name="T9" fmla="*/ 22 h 261"/>
                  <a:gd name="T10" fmla="*/ 254 w 256"/>
                  <a:gd name="T11" fmla="*/ 36 h 261"/>
                  <a:gd name="T12" fmla="*/ 256 w 256"/>
                  <a:gd name="T13" fmla="*/ 53 h 261"/>
                  <a:gd name="T14" fmla="*/ 256 w 256"/>
                  <a:gd name="T15" fmla="*/ 209 h 261"/>
                  <a:gd name="T16" fmla="*/ 254 w 256"/>
                  <a:gd name="T17" fmla="*/ 225 h 261"/>
                  <a:gd name="T18" fmla="*/ 246 w 256"/>
                  <a:gd name="T19" fmla="*/ 240 h 261"/>
                  <a:gd name="T20" fmla="*/ 234 w 256"/>
                  <a:gd name="T21" fmla="*/ 251 h 261"/>
                  <a:gd name="T22" fmla="*/ 219 w 256"/>
                  <a:gd name="T23" fmla="*/ 259 h 261"/>
                  <a:gd name="T24" fmla="*/ 203 w 256"/>
                  <a:gd name="T25" fmla="*/ 261 h 261"/>
                  <a:gd name="T26" fmla="*/ 54 w 256"/>
                  <a:gd name="T27" fmla="*/ 261 h 261"/>
                  <a:gd name="T28" fmla="*/ 37 w 256"/>
                  <a:gd name="T29" fmla="*/ 259 h 261"/>
                  <a:gd name="T30" fmla="*/ 23 w 256"/>
                  <a:gd name="T31" fmla="*/ 251 h 261"/>
                  <a:gd name="T32" fmla="*/ 11 w 256"/>
                  <a:gd name="T33" fmla="*/ 240 h 261"/>
                  <a:gd name="T34" fmla="*/ 3 w 256"/>
                  <a:gd name="T35" fmla="*/ 225 h 261"/>
                  <a:gd name="T36" fmla="*/ 0 w 256"/>
                  <a:gd name="T37" fmla="*/ 209 h 261"/>
                  <a:gd name="T38" fmla="*/ 0 w 256"/>
                  <a:gd name="T39" fmla="*/ 53 h 261"/>
                  <a:gd name="T40" fmla="*/ 3 w 256"/>
                  <a:gd name="T41" fmla="*/ 36 h 261"/>
                  <a:gd name="T42" fmla="*/ 11 w 256"/>
                  <a:gd name="T43" fmla="*/ 22 h 261"/>
                  <a:gd name="T44" fmla="*/ 23 w 256"/>
                  <a:gd name="T45" fmla="*/ 11 h 261"/>
                  <a:gd name="T46" fmla="*/ 37 w 256"/>
                  <a:gd name="T47" fmla="*/ 3 h 261"/>
                  <a:gd name="T48" fmla="*/ 54 w 256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1">
                    <a:moveTo>
                      <a:pt x="54" y="0"/>
                    </a:moveTo>
                    <a:lnTo>
                      <a:pt x="203" y="0"/>
                    </a:lnTo>
                    <a:lnTo>
                      <a:pt x="219" y="3"/>
                    </a:lnTo>
                    <a:lnTo>
                      <a:pt x="234" y="11"/>
                    </a:lnTo>
                    <a:lnTo>
                      <a:pt x="246" y="22"/>
                    </a:lnTo>
                    <a:lnTo>
                      <a:pt x="254" y="36"/>
                    </a:lnTo>
                    <a:lnTo>
                      <a:pt x="256" y="53"/>
                    </a:lnTo>
                    <a:lnTo>
                      <a:pt x="256" y="209"/>
                    </a:lnTo>
                    <a:lnTo>
                      <a:pt x="254" y="225"/>
                    </a:lnTo>
                    <a:lnTo>
                      <a:pt x="246" y="240"/>
                    </a:lnTo>
                    <a:lnTo>
                      <a:pt x="234" y="251"/>
                    </a:lnTo>
                    <a:lnTo>
                      <a:pt x="219" y="259"/>
                    </a:lnTo>
                    <a:lnTo>
                      <a:pt x="203" y="261"/>
                    </a:lnTo>
                    <a:lnTo>
                      <a:pt x="54" y="261"/>
                    </a:lnTo>
                    <a:lnTo>
                      <a:pt x="37" y="259"/>
                    </a:lnTo>
                    <a:lnTo>
                      <a:pt x="23" y="251"/>
                    </a:lnTo>
                    <a:lnTo>
                      <a:pt x="11" y="240"/>
                    </a:lnTo>
                    <a:lnTo>
                      <a:pt x="3" y="225"/>
                    </a:lnTo>
                    <a:lnTo>
                      <a:pt x="0" y="209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1" y="22"/>
                    </a:lnTo>
                    <a:lnTo>
                      <a:pt x="23" y="11"/>
                    </a:lnTo>
                    <a:lnTo>
                      <a:pt x="37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38"/>
              <p:cNvSpPr>
                <a:spLocks/>
              </p:cNvSpPr>
              <p:nvPr/>
            </p:nvSpPr>
            <p:spPr bwMode="auto">
              <a:xfrm>
                <a:off x="6738937" y="4279900"/>
                <a:ext cx="404813" cy="412750"/>
              </a:xfrm>
              <a:custGeom>
                <a:avLst/>
                <a:gdLst>
                  <a:gd name="T0" fmla="*/ 53 w 255"/>
                  <a:gd name="T1" fmla="*/ 0 h 260"/>
                  <a:gd name="T2" fmla="*/ 202 w 255"/>
                  <a:gd name="T3" fmla="*/ 0 h 260"/>
                  <a:gd name="T4" fmla="*/ 219 w 255"/>
                  <a:gd name="T5" fmla="*/ 3 h 260"/>
                  <a:gd name="T6" fmla="*/ 234 w 255"/>
                  <a:gd name="T7" fmla="*/ 10 h 260"/>
                  <a:gd name="T8" fmla="*/ 245 w 255"/>
                  <a:gd name="T9" fmla="*/ 22 h 260"/>
                  <a:gd name="T10" fmla="*/ 252 w 255"/>
                  <a:gd name="T11" fmla="*/ 37 h 260"/>
                  <a:gd name="T12" fmla="*/ 255 w 255"/>
                  <a:gd name="T13" fmla="*/ 53 h 260"/>
                  <a:gd name="T14" fmla="*/ 255 w 255"/>
                  <a:gd name="T15" fmla="*/ 208 h 260"/>
                  <a:gd name="T16" fmla="*/ 252 w 255"/>
                  <a:gd name="T17" fmla="*/ 225 h 260"/>
                  <a:gd name="T18" fmla="*/ 245 w 255"/>
                  <a:gd name="T19" fmla="*/ 239 h 260"/>
                  <a:gd name="T20" fmla="*/ 234 w 255"/>
                  <a:gd name="T21" fmla="*/ 251 h 260"/>
                  <a:gd name="T22" fmla="*/ 219 w 255"/>
                  <a:gd name="T23" fmla="*/ 258 h 260"/>
                  <a:gd name="T24" fmla="*/ 202 w 255"/>
                  <a:gd name="T25" fmla="*/ 260 h 260"/>
                  <a:gd name="T26" fmla="*/ 53 w 255"/>
                  <a:gd name="T27" fmla="*/ 260 h 260"/>
                  <a:gd name="T28" fmla="*/ 36 w 255"/>
                  <a:gd name="T29" fmla="*/ 258 h 260"/>
                  <a:gd name="T30" fmla="*/ 22 w 255"/>
                  <a:gd name="T31" fmla="*/ 251 h 260"/>
                  <a:gd name="T32" fmla="*/ 10 w 255"/>
                  <a:gd name="T33" fmla="*/ 239 h 260"/>
                  <a:gd name="T34" fmla="*/ 3 w 255"/>
                  <a:gd name="T35" fmla="*/ 225 h 260"/>
                  <a:gd name="T36" fmla="*/ 0 w 255"/>
                  <a:gd name="T37" fmla="*/ 208 h 260"/>
                  <a:gd name="T38" fmla="*/ 0 w 255"/>
                  <a:gd name="T39" fmla="*/ 53 h 260"/>
                  <a:gd name="T40" fmla="*/ 3 w 255"/>
                  <a:gd name="T41" fmla="*/ 37 h 260"/>
                  <a:gd name="T42" fmla="*/ 10 w 255"/>
                  <a:gd name="T43" fmla="*/ 22 h 260"/>
                  <a:gd name="T44" fmla="*/ 22 w 255"/>
                  <a:gd name="T45" fmla="*/ 10 h 260"/>
                  <a:gd name="T46" fmla="*/ 36 w 255"/>
                  <a:gd name="T47" fmla="*/ 3 h 260"/>
                  <a:gd name="T48" fmla="*/ 53 w 255"/>
                  <a:gd name="T4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0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4" y="10"/>
                    </a:lnTo>
                    <a:lnTo>
                      <a:pt x="245" y="22"/>
                    </a:lnTo>
                    <a:lnTo>
                      <a:pt x="252" y="37"/>
                    </a:lnTo>
                    <a:lnTo>
                      <a:pt x="255" y="53"/>
                    </a:lnTo>
                    <a:lnTo>
                      <a:pt x="255" y="208"/>
                    </a:lnTo>
                    <a:lnTo>
                      <a:pt x="252" y="225"/>
                    </a:lnTo>
                    <a:lnTo>
                      <a:pt x="245" y="239"/>
                    </a:lnTo>
                    <a:lnTo>
                      <a:pt x="234" y="251"/>
                    </a:lnTo>
                    <a:lnTo>
                      <a:pt x="219" y="258"/>
                    </a:lnTo>
                    <a:lnTo>
                      <a:pt x="202" y="260"/>
                    </a:lnTo>
                    <a:lnTo>
                      <a:pt x="53" y="260"/>
                    </a:lnTo>
                    <a:lnTo>
                      <a:pt x="36" y="258"/>
                    </a:lnTo>
                    <a:lnTo>
                      <a:pt x="22" y="251"/>
                    </a:lnTo>
                    <a:lnTo>
                      <a:pt x="10" y="239"/>
                    </a:lnTo>
                    <a:lnTo>
                      <a:pt x="3" y="225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7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39"/>
              <p:cNvSpPr>
                <a:spLocks/>
              </p:cNvSpPr>
              <p:nvPr/>
            </p:nvSpPr>
            <p:spPr bwMode="auto">
              <a:xfrm>
                <a:off x="7226300" y="4279900"/>
                <a:ext cx="404813" cy="412750"/>
              </a:xfrm>
              <a:custGeom>
                <a:avLst/>
                <a:gdLst>
                  <a:gd name="T0" fmla="*/ 53 w 255"/>
                  <a:gd name="T1" fmla="*/ 0 h 260"/>
                  <a:gd name="T2" fmla="*/ 202 w 255"/>
                  <a:gd name="T3" fmla="*/ 0 h 260"/>
                  <a:gd name="T4" fmla="*/ 219 w 255"/>
                  <a:gd name="T5" fmla="*/ 3 h 260"/>
                  <a:gd name="T6" fmla="*/ 233 w 255"/>
                  <a:gd name="T7" fmla="*/ 10 h 260"/>
                  <a:gd name="T8" fmla="*/ 244 w 255"/>
                  <a:gd name="T9" fmla="*/ 22 h 260"/>
                  <a:gd name="T10" fmla="*/ 252 w 255"/>
                  <a:gd name="T11" fmla="*/ 37 h 260"/>
                  <a:gd name="T12" fmla="*/ 255 w 255"/>
                  <a:gd name="T13" fmla="*/ 53 h 260"/>
                  <a:gd name="T14" fmla="*/ 255 w 255"/>
                  <a:gd name="T15" fmla="*/ 208 h 260"/>
                  <a:gd name="T16" fmla="*/ 252 w 255"/>
                  <a:gd name="T17" fmla="*/ 225 h 260"/>
                  <a:gd name="T18" fmla="*/ 244 w 255"/>
                  <a:gd name="T19" fmla="*/ 239 h 260"/>
                  <a:gd name="T20" fmla="*/ 233 w 255"/>
                  <a:gd name="T21" fmla="*/ 251 h 260"/>
                  <a:gd name="T22" fmla="*/ 219 w 255"/>
                  <a:gd name="T23" fmla="*/ 258 h 260"/>
                  <a:gd name="T24" fmla="*/ 202 w 255"/>
                  <a:gd name="T25" fmla="*/ 260 h 260"/>
                  <a:gd name="T26" fmla="*/ 53 w 255"/>
                  <a:gd name="T27" fmla="*/ 260 h 260"/>
                  <a:gd name="T28" fmla="*/ 36 w 255"/>
                  <a:gd name="T29" fmla="*/ 258 h 260"/>
                  <a:gd name="T30" fmla="*/ 21 w 255"/>
                  <a:gd name="T31" fmla="*/ 251 h 260"/>
                  <a:gd name="T32" fmla="*/ 10 w 255"/>
                  <a:gd name="T33" fmla="*/ 239 h 260"/>
                  <a:gd name="T34" fmla="*/ 3 w 255"/>
                  <a:gd name="T35" fmla="*/ 225 h 260"/>
                  <a:gd name="T36" fmla="*/ 0 w 255"/>
                  <a:gd name="T37" fmla="*/ 208 h 260"/>
                  <a:gd name="T38" fmla="*/ 0 w 255"/>
                  <a:gd name="T39" fmla="*/ 53 h 260"/>
                  <a:gd name="T40" fmla="*/ 3 w 255"/>
                  <a:gd name="T41" fmla="*/ 37 h 260"/>
                  <a:gd name="T42" fmla="*/ 10 w 255"/>
                  <a:gd name="T43" fmla="*/ 22 h 260"/>
                  <a:gd name="T44" fmla="*/ 21 w 255"/>
                  <a:gd name="T45" fmla="*/ 10 h 260"/>
                  <a:gd name="T46" fmla="*/ 36 w 255"/>
                  <a:gd name="T47" fmla="*/ 3 h 260"/>
                  <a:gd name="T48" fmla="*/ 53 w 255"/>
                  <a:gd name="T4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0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3" y="10"/>
                    </a:lnTo>
                    <a:lnTo>
                      <a:pt x="244" y="22"/>
                    </a:lnTo>
                    <a:lnTo>
                      <a:pt x="252" y="37"/>
                    </a:lnTo>
                    <a:lnTo>
                      <a:pt x="255" y="53"/>
                    </a:lnTo>
                    <a:lnTo>
                      <a:pt x="255" y="208"/>
                    </a:lnTo>
                    <a:lnTo>
                      <a:pt x="252" y="225"/>
                    </a:lnTo>
                    <a:lnTo>
                      <a:pt x="244" y="239"/>
                    </a:lnTo>
                    <a:lnTo>
                      <a:pt x="233" y="251"/>
                    </a:lnTo>
                    <a:lnTo>
                      <a:pt x="219" y="258"/>
                    </a:lnTo>
                    <a:lnTo>
                      <a:pt x="202" y="260"/>
                    </a:lnTo>
                    <a:lnTo>
                      <a:pt x="53" y="260"/>
                    </a:lnTo>
                    <a:lnTo>
                      <a:pt x="36" y="258"/>
                    </a:lnTo>
                    <a:lnTo>
                      <a:pt x="21" y="251"/>
                    </a:lnTo>
                    <a:lnTo>
                      <a:pt x="10" y="239"/>
                    </a:lnTo>
                    <a:lnTo>
                      <a:pt x="3" y="225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7"/>
                    </a:lnTo>
                    <a:lnTo>
                      <a:pt x="10" y="22"/>
                    </a:lnTo>
                    <a:lnTo>
                      <a:pt x="21" y="10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40"/>
              <p:cNvSpPr>
                <a:spLocks/>
              </p:cNvSpPr>
              <p:nvPr/>
            </p:nvSpPr>
            <p:spPr bwMode="auto">
              <a:xfrm>
                <a:off x="7712075" y="4279900"/>
                <a:ext cx="406400" cy="412750"/>
              </a:xfrm>
              <a:custGeom>
                <a:avLst/>
                <a:gdLst>
                  <a:gd name="T0" fmla="*/ 53 w 256"/>
                  <a:gd name="T1" fmla="*/ 0 h 260"/>
                  <a:gd name="T2" fmla="*/ 202 w 256"/>
                  <a:gd name="T3" fmla="*/ 0 h 260"/>
                  <a:gd name="T4" fmla="*/ 220 w 256"/>
                  <a:gd name="T5" fmla="*/ 3 h 260"/>
                  <a:gd name="T6" fmla="*/ 233 w 256"/>
                  <a:gd name="T7" fmla="*/ 10 h 260"/>
                  <a:gd name="T8" fmla="*/ 245 w 256"/>
                  <a:gd name="T9" fmla="*/ 22 h 260"/>
                  <a:gd name="T10" fmla="*/ 253 w 256"/>
                  <a:gd name="T11" fmla="*/ 37 h 260"/>
                  <a:gd name="T12" fmla="*/ 256 w 256"/>
                  <a:gd name="T13" fmla="*/ 53 h 260"/>
                  <a:gd name="T14" fmla="*/ 256 w 256"/>
                  <a:gd name="T15" fmla="*/ 208 h 260"/>
                  <a:gd name="T16" fmla="*/ 253 w 256"/>
                  <a:gd name="T17" fmla="*/ 225 h 260"/>
                  <a:gd name="T18" fmla="*/ 245 w 256"/>
                  <a:gd name="T19" fmla="*/ 239 h 260"/>
                  <a:gd name="T20" fmla="*/ 233 w 256"/>
                  <a:gd name="T21" fmla="*/ 251 h 260"/>
                  <a:gd name="T22" fmla="*/ 220 w 256"/>
                  <a:gd name="T23" fmla="*/ 258 h 260"/>
                  <a:gd name="T24" fmla="*/ 202 w 256"/>
                  <a:gd name="T25" fmla="*/ 260 h 260"/>
                  <a:gd name="T26" fmla="*/ 53 w 256"/>
                  <a:gd name="T27" fmla="*/ 260 h 260"/>
                  <a:gd name="T28" fmla="*/ 37 w 256"/>
                  <a:gd name="T29" fmla="*/ 258 h 260"/>
                  <a:gd name="T30" fmla="*/ 22 w 256"/>
                  <a:gd name="T31" fmla="*/ 251 h 260"/>
                  <a:gd name="T32" fmla="*/ 10 w 256"/>
                  <a:gd name="T33" fmla="*/ 239 h 260"/>
                  <a:gd name="T34" fmla="*/ 3 w 256"/>
                  <a:gd name="T35" fmla="*/ 225 h 260"/>
                  <a:gd name="T36" fmla="*/ 0 w 256"/>
                  <a:gd name="T37" fmla="*/ 208 h 260"/>
                  <a:gd name="T38" fmla="*/ 0 w 256"/>
                  <a:gd name="T39" fmla="*/ 53 h 260"/>
                  <a:gd name="T40" fmla="*/ 3 w 256"/>
                  <a:gd name="T41" fmla="*/ 37 h 260"/>
                  <a:gd name="T42" fmla="*/ 10 w 256"/>
                  <a:gd name="T43" fmla="*/ 22 h 260"/>
                  <a:gd name="T44" fmla="*/ 22 w 256"/>
                  <a:gd name="T45" fmla="*/ 10 h 260"/>
                  <a:gd name="T46" fmla="*/ 37 w 256"/>
                  <a:gd name="T47" fmla="*/ 3 h 260"/>
                  <a:gd name="T48" fmla="*/ 53 w 256"/>
                  <a:gd name="T4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0">
                    <a:moveTo>
                      <a:pt x="53" y="0"/>
                    </a:moveTo>
                    <a:lnTo>
                      <a:pt x="202" y="0"/>
                    </a:lnTo>
                    <a:lnTo>
                      <a:pt x="220" y="3"/>
                    </a:lnTo>
                    <a:lnTo>
                      <a:pt x="233" y="10"/>
                    </a:lnTo>
                    <a:lnTo>
                      <a:pt x="245" y="22"/>
                    </a:lnTo>
                    <a:lnTo>
                      <a:pt x="253" y="37"/>
                    </a:lnTo>
                    <a:lnTo>
                      <a:pt x="256" y="53"/>
                    </a:lnTo>
                    <a:lnTo>
                      <a:pt x="256" y="208"/>
                    </a:lnTo>
                    <a:lnTo>
                      <a:pt x="253" y="225"/>
                    </a:lnTo>
                    <a:lnTo>
                      <a:pt x="245" y="239"/>
                    </a:lnTo>
                    <a:lnTo>
                      <a:pt x="233" y="251"/>
                    </a:lnTo>
                    <a:lnTo>
                      <a:pt x="220" y="258"/>
                    </a:lnTo>
                    <a:lnTo>
                      <a:pt x="202" y="260"/>
                    </a:lnTo>
                    <a:lnTo>
                      <a:pt x="53" y="260"/>
                    </a:lnTo>
                    <a:lnTo>
                      <a:pt x="37" y="258"/>
                    </a:lnTo>
                    <a:lnTo>
                      <a:pt x="22" y="251"/>
                    </a:lnTo>
                    <a:lnTo>
                      <a:pt x="10" y="239"/>
                    </a:lnTo>
                    <a:lnTo>
                      <a:pt x="3" y="225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7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7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41"/>
              <p:cNvSpPr>
                <a:spLocks/>
              </p:cNvSpPr>
              <p:nvPr/>
            </p:nvSpPr>
            <p:spPr bwMode="auto">
              <a:xfrm>
                <a:off x="8197850" y="4279900"/>
                <a:ext cx="406400" cy="412750"/>
              </a:xfrm>
              <a:custGeom>
                <a:avLst/>
                <a:gdLst>
                  <a:gd name="T0" fmla="*/ 54 w 256"/>
                  <a:gd name="T1" fmla="*/ 0 h 260"/>
                  <a:gd name="T2" fmla="*/ 203 w 256"/>
                  <a:gd name="T3" fmla="*/ 0 h 260"/>
                  <a:gd name="T4" fmla="*/ 219 w 256"/>
                  <a:gd name="T5" fmla="*/ 3 h 260"/>
                  <a:gd name="T6" fmla="*/ 234 w 256"/>
                  <a:gd name="T7" fmla="*/ 10 h 260"/>
                  <a:gd name="T8" fmla="*/ 246 w 256"/>
                  <a:gd name="T9" fmla="*/ 22 h 260"/>
                  <a:gd name="T10" fmla="*/ 254 w 256"/>
                  <a:gd name="T11" fmla="*/ 37 h 260"/>
                  <a:gd name="T12" fmla="*/ 256 w 256"/>
                  <a:gd name="T13" fmla="*/ 53 h 260"/>
                  <a:gd name="T14" fmla="*/ 256 w 256"/>
                  <a:gd name="T15" fmla="*/ 208 h 260"/>
                  <a:gd name="T16" fmla="*/ 254 w 256"/>
                  <a:gd name="T17" fmla="*/ 225 h 260"/>
                  <a:gd name="T18" fmla="*/ 246 w 256"/>
                  <a:gd name="T19" fmla="*/ 239 h 260"/>
                  <a:gd name="T20" fmla="*/ 234 w 256"/>
                  <a:gd name="T21" fmla="*/ 251 h 260"/>
                  <a:gd name="T22" fmla="*/ 219 w 256"/>
                  <a:gd name="T23" fmla="*/ 258 h 260"/>
                  <a:gd name="T24" fmla="*/ 203 w 256"/>
                  <a:gd name="T25" fmla="*/ 260 h 260"/>
                  <a:gd name="T26" fmla="*/ 54 w 256"/>
                  <a:gd name="T27" fmla="*/ 260 h 260"/>
                  <a:gd name="T28" fmla="*/ 37 w 256"/>
                  <a:gd name="T29" fmla="*/ 258 h 260"/>
                  <a:gd name="T30" fmla="*/ 23 w 256"/>
                  <a:gd name="T31" fmla="*/ 251 h 260"/>
                  <a:gd name="T32" fmla="*/ 11 w 256"/>
                  <a:gd name="T33" fmla="*/ 239 h 260"/>
                  <a:gd name="T34" fmla="*/ 3 w 256"/>
                  <a:gd name="T35" fmla="*/ 225 h 260"/>
                  <a:gd name="T36" fmla="*/ 0 w 256"/>
                  <a:gd name="T37" fmla="*/ 208 h 260"/>
                  <a:gd name="T38" fmla="*/ 0 w 256"/>
                  <a:gd name="T39" fmla="*/ 53 h 260"/>
                  <a:gd name="T40" fmla="*/ 3 w 256"/>
                  <a:gd name="T41" fmla="*/ 37 h 260"/>
                  <a:gd name="T42" fmla="*/ 11 w 256"/>
                  <a:gd name="T43" fmla="*/ 22 h 260"/>
                  <a:gd name="T44" fmla="*/ 23 w 256"/>
                  <a:gd name="T45" fmla="*/ 10 h 260"/>
                  <a:gd name="T46" fmla="*/ 37 w 256"/>
                  <a:gd name="T47" fmla="*/ 3 h 260"/>
                  <a:gd name="T48" fmla="*/ 54 w 256"/>
                  <a:gd name="T4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0">
                    <a:moveTo>
                      <a:pt x="54" y="0"/>
                    </a:moveTo>
                    <a:lnTo>
                      <a:pt x="203" y="0"/>
                    </a:lnTo>
                    <a:lnTo>
                      <a:pt x="219" y="3"/>
                    </a:lnTo>
                    <a:lnTo>
                      <a:pt x="234" y="10"/>
                    </a:lnTo>
                    <a:lnTo>
                      <a:pt x="246" y="22"/>
                    </a:lnTo>
                    <a:lnTo>
                      <a:pt x="254" y="37"/>
                    </a:lnTo>
                    <a:lnTo>
                      <a:pt x="256" y="53"/>
                    </a:lnTo>
                    <a:lnTo>
                      <a:pt x="256" y="208"/>
                    </a:lnTo>
                    <a:lnTo>
                      <a:pt x="254" y="225"/>
                    </a:lnTo>
                    <a:lnTo>
                      <a:pt x="246" y="239"/>
                    </a:lnTo>
                    <a:lnTo>
                      <a:pt x="234" y="251"/>
                    </a:lnTo>
                    <a:lnTo>
                      <a:pt x="219" y="258"/>
                    </a:lnTo>
                    <a:lnTo>
                      <a:pt x="203" y="260"/>
                    </a:lnTo>
                    <a:lnTo>
                      <a:pt x="54" y="260"/>
                    </a:lnTo>
                    <a:lnTo>
                      <a:pt x="37" y="258"/>
                    </a:lnTo>
                    <a:lnTo>
                      <a:pt x="23" y="251"/>
                    </a:lnTo>
                    <a:lnTo>
                      <a:pt x="11" y="239"/>
                    </a:lnTo>
                    <a:lnTo>
                      <a:pt x="3" y="225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7"/>
                    </a:lnTo>
                    <a:lnTo>
                      <a:pt x="11" y="22"/>
                    </a:lnTo>
                    <a:lnTo>
                      <a:pt x="23" y="10"/>
                    </a:lnTo>
                    <a:lnTo>
                      <a:pt x="37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42"/>
              <p:cNvSpPr>
                <a:spLocks/>
              </p:cNvSpPr>
              <p:nvPr/>
            </p:nvSpPr>
            <p:spPr bwMode="auto">
              <a:xfrm>
                <a:off x="6738937" y="4752975"/>
                <a:ext cx="404813" cy="414337"/>
              </a:xfrm>
              <a:custGeom>
                <a:avLst/>
                <a:gdLst>
                  <a:gd name="T0" fmla="*/ 53 w 255"/>
                  <a:gd name="T1" fmla="*/ 0 h 261"/>
                  <a:gd name="T2" fmla="*/ 202 w 255"/>
                  <a:gd name="T3" fmla="*/ 0 h 261"/>
                  <a:gd name="T4" fmla="*/ 219 w 255"/>
                  <a:gd name="T5" fmla="*/ 2 h 261"/>
                  <a:gd name="T6" fmla="*/ 234 w 255"/>
                  <a:gd name="T7" fmla="*/ 9 h 261"/>
                  <a:gd name="T8" fmla="*/ 245 w 255"/>
                  <a:gd name="T9" fmla="*/ 21 h 261"/>
                  <a:gd name="T10" fmla="*/ 252 w 255"/>
                  <a:gd name="T11" fmla="*/ 36 h 261"/>
                  <a:gd name="T12" fmla="*/ 255 w 255"/>
                  <a:gd name="T13" fmla="*/ 52 h 261"/>
                  <a:gd name="T14" fmla="*/ 255 w 255"/>
                  <a:gd name="T15" fmla="*/ 207 h 261"/>
                  <a:gd name="T16" fmla="*/ 252 w 255"/>
                  <a:gd name="T17" fmla="*/ 224 h 261"/>
                  <a:gd name="T18" fmla="*/ 245 w 255"/>
                  <a:gd name="T19" fmla="*/ 238 h 261"/>
                  <a:gd name="T20" fmla="*/ 234 w 255"/>
                  <a:gd name="T21" fmla="*/ 250 h 261"/>
                  <a:gd name="T22" fmla="*/ 219 w 255"/>
                  <a:gd name="T23" fmla="*/ 257 h 261"/>
                  <a:gd name="T24" fmla="*/ 202 w 255"/>
                  <a:gd name="T25" fmla="*/ 261 h 261"/>
                  <a:gd name="T26" fmla="*/ 53 w 255"/>
                  <a:gd name="T27" fmla="*/ 261 h 261"/>
                  <a:gd name="T28" fmla="*/ 36 w 255"/>
                  <a:gd name="T29" fmla="*/ 257 h 261"/>
                  <a:gd name="T30" fmla="*/ 22 w 255"/>
                  <a:gd name="T31" fmla="*/ 250 h 261"/>
                  <a:gd name="T32" fmla="*/ 10 w 255"/>
                  <a:gd name="T33" fmla="*/ 238 h 261"/>
                  <a:gd name="T34" fmla="*/ 3 w 255"/>
                  <a:gd name="T35" fmla="*/ 224 h 261"/>
                  <a:gd name="T36" fmla="*/ 0 w 255"/>
                  <a:gd name="T37" fmla="*/ 207 h 261"/>
                  <a:gd name="T38" fmla="*/ 0 w 255"/>
                  <a:gd name="T39" fmla="*/ 52 h 261"/>
                  <a:gd name="T40" fmla="*/ 3 w 255"/>
                  <a:gd name="T41" fmla="*/ 36 h 261"/>
                  <a:gd name="T42" fmla="*/ 10 w 255"/>
                  <a:gd name="T43" fmla="*/ 21 h 261"/>
                  <a:gd name="T44" fmla="*/ 22 w 255"/>
                  <a:gd name="T45" fmla="*/ 9 h 261"/>
                  <a:gd name="T46" fmla="*/ 36 w 255"/>
                  <a:gd name="T47" fmla="*/ 2 h 261"/>
                  <a:gd name="T48" fmla="*/ 53 w 255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2"/>
                    </a:lnTo>
                    <a:lnTo>
                      <a:pt x="234" y="9"/>
                    </a:lnTo>
                    <a:lnTo>
                      <a:pt x="245" y="21"/>
                    </a:lnTo>
                    <a:lnTo>
                      <a:pt x="252" y="36"/>
                    </a:lnTo>
                    <a:lnTo>
                      <a:pt x="255" y="52"/>
                    </a:lnTo>
                    <a:lnTo>
                      <a:pt x="255" y="207"/>
                    </a:lnTo>
                    <a:lnTo>
                      <a:pt x="252" y="224"/>
                    </a:lnTo>
                    <a:lnTo>
                      <a:pt x="245" y="238"/>
                    </a:lnTo>
                    <a:lnTo>
                      <a:pt x="234" y="250"/>
                    </a:lnTo>
                    <a:lnTo>
                      <a:pt x="219" y="257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7"/>
                    </a:lnTo>
                    <a:lnTo>
                      <a:pt x="22" y="250"/>
                    </a:lnTo>
                    <a:lnTo>
                      <a:pt x="10" y="238"/>
                    </a:lnTo>
                    <a:lnTo>
                      <a:pt x="3" y="224"/>
                    </a:lnTo>
                    <a:lnTo>
                      <a:pt x="0" y="207"/>
                    </a:lnTo>
                    <a:lnTo>
                      <a:pt x="0" y="52"/>
                    </a:lnTo>
                    <a:lnTo>
                      <a:pt x="3" y="36"/>
                    </a:lnTo>
                    <a:lnTo>
                      <a:pt x="10" y="21"/>
                    </a:lnTo>
                    <a:lnTo>
                      <a:pt x="22" y="9"/>
                    </a:lnTo>
                    <a:lnTo>
                      <a:pt x="36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43"/>
              <p:cNvSpPr>
                <a:spLocks/>
              </p:cNvSpPr>
              <p:nvPr/>
            </p:nvSpPr>
            <p:spPr bwMode="auto">
              <a:xfrm>
                <a:off x="7226300" y="4752975"/>
                <a:ext cx="404813" cy="414337"/>
              </a:xfrm>
              <a:custGeom>
                <a:avLst/>
                <a:gdLst>
                  <a:gd name="T0" fmla="*/ 53 w 255"/>
                  <a:gd name="T1" fmla="*/ 0 h 261"/>
                  <a:gd name="T2" fmla="*/ 202 w 255"/>
                  <a:gd name="T3" fmla="*/ 0 h 261"/>
                  <a:gd name="T4" fmla="*/ 219 w 255"/>
                  <a:gd name="T5" fmla="*/ 2 h 261"/>
                  <a:gd name="T6" fmla="*/ 233 w 255"/>
                  <a:gd name="T7" fmla="*/ 9 h 261"/>
                  <a:gd name="T8" fmla="*/ 244 w 255"/>
                  <a:gd name="T9" fmla="*/ 21 h 261"/>
                  <a:gd name="T10" fmla="*/ 252 w 255"/>
                  <a:gd name="T11" fmla="*/ 36 h 261"/>
                  <a:gd name="T12" fmla="*/ 255 w 255"/>
                  <a:gd name="T13" fmla="*/ 52 h 261"/>
                  <a:gd name="T14" fmla="*/ 255 w 255"/>
                  <a:gd name="T15" fmla="*/ 207 h 261"/>
                  <a:gd name="T16" fmla="*/ 252 w 255"/>
                  <a:gd name="T17" fmla="*/ 224 h 261"/>
                  <a:gd name="T18" fmla="*/ 244 w 255"/>
                  <a:gd name="T19" fmla="*/ 238 h 261"/>
                  <a:gd name="T20" fmla="*/ 233 w 255"/>
                  <a:gd name="T21" fmla="*/ 250 h 261"/>
                  <a:gd name="T22" fmla="*/ 219 w 255"/>
                  <a:gd name="T23" fmla="*/ 257 h 261"/>
                  <a:gd name="T24" fmla="*/ 202 w 255"/>
                  <a:gd name="T25" fmla="*/ 261 h 261"/>
                  <a:gd name="T26" fmla="*/ 53 w 255"/>
                  <a:gd name="T27" fmla="*/ 261 h 261"/>
                  <a:gd name="T28" fmla="*/ 36 w 255"/>
                  <a:gd name="T29" fmla="*/ 257 h 261"/>
                  <a:gd name="T30" fmla="*/ 21 w 255"/>
                  <a:gd name="T31" fmla="*/ 250 h 261"/>
                  <a:gd name="T32" fmla="*/ 10 w 255"/>
                  <a:gd name="T33" fmla="*/ 238 h 261"/>
                  <a:gd name="T34" fmla="*/ 3 w 255"/>
                  <a:gd name="T35" fmla="*/ 224 h 261"/>
                  <a:gd name="T36" fmla="*/ 0 w 255"/>
                  <a:gd name="T37" fmla="*/ 207 h 261"/>
                  <a:gd name="T38" fmla="*/ 0 w 255"/>
                  <a:gd name="T39" fmla="*/ 52 h 261"/>
                  <a:gd name="T40" fmla="*/ 3 w 255"/>
                  <a:gd name="T41" fmla="*/ 36 h 261"/>
                  <a:gd name="T42" fmla="*/ 10 w 255"/>
                  <a:gd name="T43" fmla="*/ 21 h 261"/>
                  <a:gd name="T44" fmla="*/ 21 w 255"/>
                  <a:gd name="T45" fmla="*/ 9 h 261"/>
                  <a:gd name="T46" fmla="*/ 36 w 255"/>
                  <a:gd name="T47" fmla="*/ 2 h 261"/>
                  <a:gd name="T48" fmla="*/ 53 w 255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2"/>
                    </a:lnTo>
                    <a:lnTo>
                      <a:pt x="233" y="9"/>
                    </a:lnTo>
                    <a:lnTo>
                      <a:pt x="244" y="21"/>
                    </a:lnTo>
                    <a:lnTo>
                      <a:pt x="252" y="36"/>
                    </a:lnTo>
                    <a:lnTo>
                      <a:pt x="255" y="52"/>
                    </a:lnTo>
                    <a:lnTo>
                      <a:pt x="255" y="207"/>
                    </a:lnTo>
                    <a:lnTo>
                      <a:pt x="252" y="224"/>
                    </a:lnTo>
                    <a:lnTo>
                      <a:pt x="244" y="238"/>
                    </a:lnTo>
                    <a:lnTo>
                      <a:pt x="233" y="250"/>
                    </a:lnTo>
                    <a:lnTo>
                      <a:pt x="219" y="257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7"/>
                    </a:lnTo>
                    <a:lnTo>
                      <a:pt x="21" y="250"/>
                    </a:lnTo>
                    <a:lnTo>
                      <a:pt x="10" y="238"/>
                    </a:lnTo>
                    <a:lnTo>
                      <a:pt x="3" y="224"/>
                    </a:lnTo>
                    <a:lnTo>
                      <a:pt x="0" y="207"/>
                    </a:lnTo>
                    <a:lnTo>
                      <a:pt x="0" y="52"/>
                    </a:lnTo>
                    <a:lnTo>
                      <a:pt x="3" y="36"/>
                    </a:lnTo>
                    <a:lnTo>
                      <a:pt x="10" y="21"/>
                    </a:lnTo>
                    <a:lnTo>
                      <a:pt x="21" y="9"/>
                    </a:lnTo>
                    <a:lnTo>
                      <a:pt x="36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44"/>
              <p:cNvSpPr>
                <a:spLocks/>
              </p:cNvSpPr>
              <p:nvPr/>
            </p:nvSpPr>
            <p:spPr bwMode="auto">
              <a:xfrm>
                <a:off x="7712075" y="4752975"/>
                <a:ext cx="406400" cy="414337"/>
              </a:xfrm>
              <a:custGeom>
                <a:avLst/>
                <a:gdLst>
                  <a:gd name="T0" fmla="*/ 53 w 256"/>
                  <a:gd name="T1" fmla="*/ 0 h 261"/>
                  <a:gd name="T2" fmla="*/ 202 w 256"/>
                  <a:gd name="T3" fmla="*/ 0 h 261"/>
                  <a:gd name="T4" fmla="*/ 220 w 256"/>
                  <a:gd name="T5" fmla="*/ 2 h 261"/>
                  <a:gd name="T6" fmla="*/ 233 w 256"/>
                  <a:gd name="T7" fmla="*/ 9 h 261"/>
                  <a:gd name="T8" fmla="*/ 245 w 256"/>
                  <a:gd name="T9" fmla="*/ 21 h 261"/>
                  <a:gd name="T10" fmla="*/ 253 w 256"/>
                  <a:gd name="T11" fmla="*/ 36 h 261"/>
                  <a:gd name="T12" fmla="*/ 256 w 256"/>
                  <a:gd name="T13" fmla="*/ 52 h 261"/>
                  <a:gd name="T14" fmla="*/ 256 w 256"/>
                  <a:gd name="T15" fmla="*/ 207 h 261"/>
                  <a:gd name="T16" fmla="*/ 253 w 256"/>
                  <a:gd name="T17" fmla="*/ 224 h 261"/>
                  <a:gd name="T18" fmla="*/ 245 w 256"/>
                  <a:gd name="T19" fmla="*/ 238 h 261"/>
                  <a:gd name="T20" fmla="*/ 233 w 256"/>
                  <a:gd name="T21" fmla="*/ 250 h 261"/>
                  <a:gd name="T22" fmla="*/ 220 w 256"/>
                  <a:gd name="T23" fmla="*/ 257 h 261"/>
                  <a:gd name="T24" fmla="*/ 202 w 256"/>
                  <a:gd name="T25" fmla="*/ 261 h 261"/>
                  <a:gd name="T26" fmla="*/ 53 w 256"/>
                  <a:gd name="T27" fmla="*/ 261 h 261"/>
                  <a:gd name="T28" fmla="*/ 37 w 256"/>
                  <a:gd name="T29" fmla="*/ 257 h 261"/>
                  <a:gd name="T30" fmla="*/ 22 w 256"/>
                  <a:gd name="T31" fmla="*/ 250 h 261"/>
                  <a:gd name="T32" fmla="*/ 10 w 256"/>
                  <a:gd name="T33" fmla="*/ 238 h 261"/>
                  <a:gd name="T34" fmla="*/ 3 w 256"/>
                  <a:gd name="T35" fmla="*/ 224 h 261"/>
                  <a:gd name="T36" fmla="*/ 0 w 256"/>
                  <a:gd name="T37" fmla="*/ 207 h 261"/>
                  <a:gd name="T38" fmla="*/ 0 w 256"/>
                  <a:gd name="T39" fmla="*/ 52 h 261"/>
                  <a:gd name="T40" fmla="*/ 3 w 256"/>
                  <a:gd name="T41" fmla="*/ 36 h 261"/>
                  <a:gd name="T42" fmla="*/ 10 w 256"/>
                  <a:gd name="T43" fmla="*/ 21 h 261"/>
                  <a:gd name="T44" fmla="*/ 22 w 256"/>
                  <a:gd name="T45" fmla="*/ 9 h 261"/>
                  <a:gd name="T46" fmla="*/ 37 w 256"/>
                  <a:gd name="T47" fmla="*/ 2 h 261"/>
                  <a:gd name="T48" fmla="*/ 53 w 256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20" y="2"/>
                    </a:lnTo>
                    <a:lnTo>
                      <a:pt x="233" y="9"/>
                    </a:lnTo>
                    <a:lnTo>
                      <a:pt x="245" y="21"/>
                    </a:lnTo>
                    <a:lnTo>
                      <a:pt x="253" y="36"/>
                    </a:lnTo>
                    <a:lnTo>
                      <a:pt x="256" y="52"/>
                    </a:lnTo>
                    <a:lnTo>
                      <a:pt x="256" y="207"/>
                    </a:lnTo>
                    <a:lnTo>
                      <a:pt x="253" y="224"/>
                    </a:lnTo>
                    <a:lnTo>
                      <a:pt x="245" y="238"/>
                    </a:lnTo>
                    <a:lnTo>
                      <a:pt x="233" y="250"/>
                    </a:lnTo>
                    <a:lnTo>
                      <a:pt x="220" y="257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7" y="257"/>
                    </a:lnTo>
                    <a:lnTo>
                      <a:pt x="22" y="250"/>
                    </a:lnTo>
                    <a:lnTo>
                      <a:pt x="10" y="238"/>
                    </a:lnTo>
                    <a:lnTo>
                      <a:pt x="3" y="224"/>
                    </a:lnTo>
                    <a:lnTo>
                      <a:pt x="0" y="207"/>
                    </a:lnTo>
                    <a:lnTo>
                      <a:pt x="0" y="52"/>
                    </a:lnTo>
                    <a:lnTo>
                      <a:pt x="3" y="36"/>
                    </a:lnTo>
                    <a:lnTo>
                      <a:pt x="10" y="21"/>
                    </a:lnTo>
                    <a:lnTo>
                      <a:pt x="22" y="9"/>
                    </a:lnTo>
                    <a:lnTo>
                      <a:pt x="37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45"/>
              <p:cNvSpPr>
                <a:spLocks/>
              </p:cNvSpPr>
              <p:nvPr/>
            </p:nvSpPr>
            <p:spPr bwMode="auto">
              <a:xfrm>
                <a:off x="8197850" y="4752975"/>
                <a:ext cx="406400" cy="414337"/>
              </a:xfrm>
              <a:custGeom>
                <a:avLst/>
                <a:gdLst>
                  <a:gd name="T0" fmla="*/ 54 w 256"/>
                  <a:gd name="T1" fmla="*/ 0 h 261"/>
                  <a:gd name="T2" fmla="*/ 203 w 256"/>
                  <a:gd name="T3" fmla="*/ 0 h 261"/>
                  <a:gd name="T4" fmla="*/ 219 w 256"/>
                  <a:gd name="T5" fmla="*/ 2 h 261"/>
                  <a:gd name="T6" fmla="*/ 234 w 256"/>
                  <a:gd name="T7" fmla="*/ 9 h 261"/>
                  <a:gd name="T8" fmla="*/ 246 w 256"/>
                  <a:gd name="T9" fmla="*/ 21 h 261"/>
                  <a:gd name="T10" fmla="*/ 254 w 256"/>
                  <a:gd name="T11" fmla="*/ 36 h 261"/>
                  <a:gd name="T12" fmla="*/ 256 w 256"/>
                  <a:gd name="T13" fmla="*/ 52 h 261"/>
                  <a:gd name="T14" fmla="*/ 256 w 256"/>
                  <a:gd name="T15" fmla="*/ 207 h 261"/>
                  <a:gd name="T16" fmla="*/ 254 w 256"/>
                  <a:gd name="T17" fmla="*/ 224 h 261"/>
                  <a:gd name="T18" fmla="*/ 246 w 256"/>
                  <a:gd name="T19" fmla="*/ 238 h 261"/>
                  <a:gd name="T20" fmla="*/ 234 w 256"/>
                  <a:gd name="T21" fmla="*/ 250 h 261"/>
                  <a:gd name="T22" fmla="*/ 219 w 256"/>
                  <a:gd name="T23" fmla="*/ 257 h 261"/>
                  <a:gd name="T24" fmla="*/ 203 w 256"/>
                  <a:gd name="T25" fmla="*/ 261 h 261"/>
                  <a:gd name="T26" fmla="*/ 54 w 256"/>
                  <a:gd name="T27" fmla="*/ 261 h 261"/>
                  <a:gd name="T28" fmla="*/ 37 w 256"/>
                  <a:gd name="T29" fmla="*/ 257 h 261"/>
                  <a:gd name="T30" fmla="*/ 23 w 256"/>
                  <a:gd name="T31" fmla="*/ 250 h 261"/>
                  <a:gd name="T32" fmla="*/ 11 w 256"/>
                  <a:gd name="T33" fmla="*/ 238 h 261"/>
                  <a:gd name="T34" fmla="*/ 3 w 256"/>
                  <a:gd name="T35" fmla="*/ 224 h 261"/>
                  <a:gd name="T36" fmla="*/ 0 w 256"/>
                  <a:gd name="T37" fmla="*/ 207 h 261"/>
                  <a:gd name="T38" fmla="*/ 0 w 256"/>
                  <a:gd name="T39" fmla="*/ 52 h 261"/>
                  <a:gd name="T40" fmla="*/ 3 w 256"/>
                  <a:gd name="T41" fmla="*/ 36 h 261"/>
                  <a:gd name="T42" fmla="*/ 11 w 256"/>
                  <a:gd name="T43" fmla="*/ 21 h 261"/>
                  <a:gd name="T44" fmla="*/ 23 w 256"/>
                  <a:gd name="T45" fmla="*/ 9 h 261"/>
                  <a:gd name="T46" fmla="*/ 37 w 256"/>
                  <a:gd name="T47" fmla="*/ 2 h 261"/>
                  <a:gd name="T48" fmla="*/ 54 w 256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1">
                    <a:moveTo>
                      <a:pt x="54" y="0"/>
                    </a:moveTo>
                    <a:lnTo>
                      <a:pt x="203" y="0"/>
                    </a:lnTo>
                    <a:lnTo>
                      <a:pt x="219" y="2"/>
                    </a:lnTo>
                    <a:lnTo>
                      <a:pt x="234" y="9"/>
                    </a:lnTo>
                    <a:lnTo>
                      <a:pt x="246" y="21"/>
                    </a:lnTo>
                    <a:lnTo>
                      <a:pt x="254" y="36"/>
                    </a:lnTo>
                    <a:lnTo>
                      <a:pt x="256" y="52"/>
                    </a:lnTo>
                    <a:lnTo>
                      <a:pt x="256" y="207"/>
                    </a:lnTo>
                    <a:lnTo>
                      <a:pt x="254" y="224"/>
                    </a:lnTo>
                    <a:lnTo>
                      <a:pt x="246" y="238"/>
                    </a:lnTo>
                    <a:lnTo>
                      <a:pt x="234" y="250"/>
                    </a:lnTo>
                    <a:lnTo>
                      <a:pt x="219" y="257"/>
                    </a:lnTo>
                    <a:lnTo>
                      <a:pt x="203" y="261"/>
                    </a:lnTo>
                    <a:lnTo>
                      <a:pt x="54" y="261"/>
                    </a:lnTo>
                    <a:lnTo>
                      <a:pt x="37" y="257"/>
                    </a:lnTo>
                    <a:lnTo>
                      <a:pt x="23" y="250"/>
                    </a:lnTo>
                    <a:lnTo>
                      <a:pt x="11" y="238"/>
                    </a:lnTo>
                    <a:lnTo>
                      <a:pt x="3" y="224"/>
                    </a:lnTo>
                    <a:lnTo>
                      <a:pt x="0" y="207"/>
                    </a:lnTo>
                    <a:lnTo>
                      <a:pt x="0" y="52"/>
                    </a:lnTo>
                    <a:lnTo>
                      <a:pt x="3" y="36"/>
                    </a:lnTo>
                    <a:lnTo>
                      <a:pt x="11" y="21"/>
                    </a:lnTo>
                    <a:lnTo>
                      <a:pt x="23" y="9"/>
                    </a:lnTo>
                    <a:lnTo>
                      <a:pt x="37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46"/>
              <p:cNvSpPr>
                <a:spLocks noEditPoints="1"/>
              </p:cNvSpPr>
              <p:nvPr/>
            </p:nvSpPr>
            <p:spPr bwMode="auto">
              <a:xfrm>
                <a:off x="8347075" y="2932113"/>
                <a:ext cx="166688" cy="231775"/>
              </a:xfrm>
              <a:custGeom>
                <a:avLst/>
                <a:gdLst>
                  <a:gd name="T0" fmla="*/ 53 w 105"/>
                  <a:gd name="T1" fmla="*/ 11 h 146"/>
                  <a:gd name="T2" fmla="*/ 45 w 105"/>
                  <a:gd name="T3" fmla="*/ 17 h 146"/>
                  <a:gd name="T4" fmla="*/ 17 w 105"/>
                  <a:gd name="T5" fmla="*/ 17 h 146"/>
                  <a:gd name="T6" fmla="*/ 17 w 105"/>
                  <a:gd name="T7" fmla="*/ 66 h 146"/>
                  <a:gd name="T8" fmla="*/ 11 w 105"/>
                  <a:gd name="T9" fmla="*/ 73 h 146"/>
                  <a:gd name="T10" fmla="*/ 17 w 105"/>
                  <a:gd name="T11" fmla="*/ 81 h 146"/>
                  <a:gd name="T12" fmla="*/ 17 w 105"/>
                  <a:gd name="T13" fmla="*/ 107 h 146"/>
                  <a:gd name="T14" fmla="*/ 38 w 105"/>
                  <a:gd name="T15" fmla="*/ 78 h 146"/>
                  <a:gd name="T16" fmla="*/ 47 w 105"/>
                  <a:gd name="T17" fmla="*/ 78 h 146"/>
                  <a:gd name="T18" fmla="*/ 47 w 105"/>
                  <a:gd name="T19" fmla="*/ 94 h 146"/>
                  <a:gd name="T20" fmla="*/ 24 w 105"/>
                  <a:gd name="T21" fmla="*/ 129 h 146"/>
                  <a:gd name="T22" fmla="*/ 45 w 105"/>
                  <a:gd name="T23" fmla="*/ 129 h 146"/>
                  <a:gd name="T24" fmla="*/ 53 w 105"/>
                  <a:gd name="T25" fmla="*/ 135 h 146"/>
                  <a:gd name="T26" fmla="*/ 53 w 105"/>
                  <a:gd name="T27" fmla="*/ 135 h 146"/>
                  <a:gd name="T28" fmla="*/ 60 w 105"/>
                  <a:gd name="T29" fmla="*/ 129 h 146"/>
                  <a:gd name="T30" fmla="*/ 87 w 105"/>
                  <a:gd name="T31" fmla="*/ 129 h 146"/>
                  <a:gd name="T32" fmla="*/ 87 w 105"/>
                  <a:gd name="T33" fmla="*/ 81 h 146"/>
                  <a:gd name="T34" fmla="*/ 93 w 105"/>
                  <a:gd name="T35" fmla="*/ 73 h 146"/>
                  <a:gd name="T36" fmla="*/ 87 w 105"/>
                  <a:gd name="T37" fmla="*/ 66 h 146"/>
                  <a:gd name="T38" fmla="*/ 87 w 105"/>
                  <a:gd name="T39" fmla="*/ 39 h 146"/>
                  <a:gd name="T40" fmla="*/ 68 w 105"/>
                  <a:gd name="T41" fmla="*/ 68 h 146"/>
                  <a:gd name="T42" fmla="*/ 58 w 105"/>
                  <a:gd name="T43" fmla="*/ 68 h 146"/>
                  <a:gd name="T44" fmla="*/ 58 w 105"/>
                  <a:gd name="T45" fmla="*/ 52 h 146"/>
                  <a:gd name="T46" fmla="*/ 80 w 105"/>
                  <a:gd name="T47" fmla="*/ 17 h 146"/>
                  <a:gd name="T48" fmla="*/ 60 w 105"/>
                  <a:gd name="T49" fmla="*/ 17 h 146"/>
                  <a:gd name="T50" fmla="*/ 53 w 105"/>
                  <a:gd name="T51" fmla="*/ 11 h 146"/>
                  <a:gd name="T52" fmla="*/ 53 w 105"/>
                  <a:gd name="T53" fmla="*/ 11 h 146"/>
                  <a:gd name="T54" fmla="*/ 16 w 105"/>
                  <a:gd name="T55" fmla="*/ 0 h 146"/>
                  <a:gd name="T56" fmla="*/ 45 w 105"/>
                  <a:gd name="T57" fmla="*/ 0 h 146"/>
                  <a:gd name="T58" fmla="*/ 53 w 105"/>
                  <a:gd name="T59" fmla="*/ 7 h 146"/>
                  <a:gd name="T60" fmla="*/ 53 w 105"/>
                  <a:gd name="T61" fmla="*/ 7 h 146"/>
                  <a:gd name="T62" fmla="*/ 60 w 105"/>
                  <a:gd name="T63" fmla="*/ 0 h 146"/>
                  <a:gd name="T64" fmla="*/ 89 w 105"/>
                  <a:gd name="T65" fmla="*/ 0 h 146"/>
                  <a:gd name="T66" fmla="*/ 98 w 105"/>
                  <a:gd name="T67" fmla="*/ 9 h 146"/>
                  <a:gd name="T68" fmla="*/ 98 w 105"/>
                  <a:gd name="T69" fmla="*/ 9 h 146"/>
                  <a:gd name="T70" fmla="*/ 105 w 105"/>
                  <a:gd name="T71" fmla="*/ 16 h 146"/>
                  <a:gd name="T72" fmla="*/ 105 w 105"/>
                  <a:gd name="T73" fmla="*/ 66 h 146"/>
                  <a:gd name="T74" fmla="*/ 98 w 105"/>
                  <a:gd name="T75" fmla="*/ 73 h 146"/>
                  <a:gd name="T76" fmla="*/ 105 w 105"/>
                  <a:gd name="T77" fmla="*/ 81 h 146"/>
                  <a:gd name="T78" fmla="*/ 105 w 105"/>
                  <a:gd name="T79" fmla="*/ 130 h 146"/>
                  <a:gd name="T80" fmla="*/ 96 w 105"/>
                  <a:gd name="T81" fmla="*/ 139 h 146"/>
                  <a:gd name="T82" fmla="*/ 95 w 105"/>
                  <a:gd name="T83" fmla="*/ 139 h 146"/>
                  <a:gd name="T84" fmla="*/ 89 w 105"/>
                  <a:gd name="T85" fmla="*/ 146 h 146"/>
                  <a:gd name="T86" fmla="*/ 60 w 105"/>
                  <a:gd name="T87" fmla="*/ 146 h 146"/>
                  <a:gd name="T88" fmla="*/ 53 w 105"/>
                  <a:gd name="T89" fmla="*/ 139 h 146"/>
                  <a:gd name="T90" fmla="*/ 53 w 105"/>
                  <a:gd name="T91" fmla="*/ 139 h 146"/>
                  <a:gd name="T92" fmla="*/ 45 w 105"/>
                  <a:gd name="T93" fmla="*/ 146 h 146"/>
                  <a:gd name="T94" fmla="*/ 16 w 105"/>
                  <a:gd name="T95" fmla="*/ 146 h 146"/>
                  <a:gd name="T96" fmla="*/ 7 w 105"/>
                  <a:gd name="T97" fmla="*/ 137 h 146"/>
                  <a:gd name="T98" fmla="*/ 7 w 105"/>
                  <a:gd name="T99" fmla="*/ 137 h 146"/>
                  <a:gd name="T100" fmla="*/ 0 w 105"/>
                  <a:gd name="T101" fmla="*/ 130 h 146"/>
                  <a:gd name="T102" fmla="*/ 0 w 105"/>
                  <a:gd name="T103" fmla="*/ 81 h 146"/>
                  <a:gd name="T104" fmla="*/ 7 w 105"/>
                  <a:gd name="T105" fmla="*/ 73 h 146"/>
                  <a:gd name="T106" fmla="*/ 0 w 105"/>
                  <a:gd name="T107" fmla="*/ 66 h 146"/>
                  <a:gd name="T108" fmla="*/ 0 w 105"/>
                  <a:gd name="T109" fmla="*/ 16 h 146"/>
                  <a:gd name="T110" fmla="*/ 9 w 105"/>
                  <a:gd name="T111" fmla="*/ 7 h 146"/>
                  <a:gd name="T112" fmla="*/ 9 w 105"/>
                  <a:gd name="T113" fmla="*/ 7 h 146"/>
                  <a:gd name="T114" fmla="*/ 16 w 105"/>
                  <a:gd name="T11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5" h="146">
                    <a:moveTo>
                      <a:pt x="53" y="11"/>
                    </a:moveTo>
                    <a:lnTo>
                      <a:pt x="45" y="17"/>
                    </a:lnTo>
                    <a:lnTo>
                      <a:pt x="17" y="17"/>
                    </a:lnTo>
                    <a:lnTo>
                      <a:pt x="17" y="66"/>
                    </a:lnTo>
                    <a:lnTo>
                      <a:pt x="11" y="73"/>
                    </a:lnTo>
                    <a:lnTo>
                      <a:pt x="17" y="81"/>
                    </a:lnTo>
                    <a:lnTo>
                      <a:pt x="17" y="107"/>
                    </a:lnTo>
                    <a:lnTo>
                      <a:pt x="38" y="78"/>
                    </a:lnTo>
                    <a:lnTo>
                      <a:pt x="47" y="78"/>
                    </a:lnTo>
                    <a:lnTo>
                      <a:pt x="47" y="94"/>
                    </a:lnTo>
                    <a:lnTo>
                      <a:pt x="24" y="129"/>
                    </a:lnTo>
                    <a:lnTo>
                      <a:pt x="45" y="129"/>
                    </a:lnTo>
                    <a:lnTo>
                      <a:pt x="53" y="135"/>
                    </a:lnTo>
                    <a:lnTo>
                      <a:pt x="53" y="135"/>
                    </a:lnTo>
                    <a:lnTo>
                      <a:pt x="60" y="129"/>
                    </a:lnTo>
                    <a:lnTo>
                      <a:pt x="87" y="129"/>
                    </a:lnTo>
                    <a:lnTo>
                      <a:pt x="87" y="81"/>
                    </a:lnTo>
                    <a:lnTo>
                      <a:pt x="93" y="73"/>
                    </a:lnTo>
                    <a:lnTo>
                      <a:pt x="87" y="66"/>
                    </a:lnTo>
                    <a:lnTo>
                      <a:pt x="87" y="39"/>
                    </a:lnTo>
                    <a:lnTo>
                      <a:pt x="68" y="68"/>
                    </a:lnTo>
                    <a:lnTo>
                      <a:pt x="58" y="68"/>
                    </a:lnTo>
                    <a:lnTo>
                      <a:pt x="58" y="52"/>
                    </a:lnTo>
                    <a:lnTo>
                      <a:pt x="80" y="17"/>
                    </a:lnTo>
                    <a:lnTo>
                      <a:pt x="60" y="17"/>
                    </a:lnTo>
                    <a:lnTo>
                      <a:pt x="53" y="11"/>
                    </a:lnTo>
                    <a:lnTo>
                      <a:pt x="53" y="11"/>
                    </a:lnTo>
                    <a:close/>
                    <a:moveTo>
                      <a:pt x="16" y="0"/>
                    </a:moveTo>
                    <a:lnTo>
                      <a:pt x="45" y="0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60" y="0"/>
                    </a:lnTo>
                    <a:lnTo>
                      <a:pt x="89" y="0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105" y="16"/>
                    </a:lnTo>
                    <a:lnTo>
                      <a:pt x="105" y="66"/>
                    </a:lnTo>
                    <a:lnTo>
                      <a:pt x="98" y="73"/>
                    </a:lnTo>
                    <a:lnTo>
                      <a:pt x="105" y="81"/>
                    </a:lnTo>
                    <a:lnTo>
                      <a:pt x="105" y="130"/>
                    </a:lnTo>
                    <a:lnTo>
                      <a:pt x="96" y="139"/>
                    </a:lnTo>
                    <a:lnTo>
                      <a:pt x="95" y="139"/>
                    </a:lnTo>
                    <a:lnTo>
                      <a:pt x="89" y="146"/>
                    </a:lnTo>
                    <a:lnTo>
                      <a:pt x="60" y="146"/>
                    </a:lnTo>
                    <a:lnTo>
                      <a:pt x="53" y="139"/>
                    </a:lnTo>
                    <a:lnTo>
                      <a:pt x="53" y="139"/>
                    </a:lnTo>
                    <a:lnTo>
                      <a:pt x="45" y="146"/>
                    </a:lnTo>
                    <a:lnTo>
                      <a:pt x="16" y="146"/>
                    </a:lnTo>
                    <a:lnTo>
                      <a:pt x="7" y="137"/>
                    </a:lnTo>
                    <a:lnTo>
                      <a:pt x="7" y="137"/>
                    </a:lnTo>
                    <a:lnTo>
                      <a:pt x="0" y="130"/>
                    </a:lnTo>
                    <a:lnTo>
                      <a:pt x="0" y="81"/>
                    </a:lnTo>
                    <a:lnTo>
                      <a:pt x="7" y="73"/>
                    </a:lnTo>
                    <a:lnTo>
                      <a:pt x="0" y="66"/>
                    </a:lnTo>
                    <a:lnTo>
                      <a:pt x="0" y="1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47"/>
              <p:cNvSpPr>
                <a:spLocks/>
              </p:cNvSpPr>
              <p:nvPr/>
            </p:nvSpPr>
            <p:spPr bwMode="auto">
              <a:xfrm>
                <a:off x="6878637" y="3459163"/>
                <a:ext cx="125413" cy="174625"/>
              </a:xfrm>
              <a:custGeom>
                <a:avLst/>
                <a:gdLst>
                  <a:gd name="T0" fmla="*/ 0 w 79"/>
                  <a:gd name="T1" fmla="*/ 0 h 110"/>
                  <a:gd name="T2" fmla="*/ 79 w 79"/>
                  <a:gd name="T3" fmla="*/ 0 h 110"/>
                  <a:gd name="T4" fmla="*/ 79 w 79"/>
                  <a:gd name="T5" fmla="*/ 17 h 110"/>
                  <a:gd name="T6" fmla="*/ 64 w 79"/>
                  <a:gd name="T7" fmla="*/ 37 h 110"/>
                  <a:gd name="T8" fmla="*/ 54 w 79"/>
                  <a:gd name="T9" fmla="*/ 55 h 110"/>
                  <a:gd name="T10" fmla="*/ 49 w 79"/>
                  <a:gd name="T11" fmla="*/ 76 h 110"/>
                  <a:gd name="T12" fmla="*/ 45 w 79"/>
                  <a:gd name="T13" fmla="*/ 99 h 110"/>
                  <a:gd name="T14" fmla="*/ 44 w 79"/>
                  <a:gd name="T15" fmla="*/ 110 h 110"/>
                  <a:gd name="T16" fmla="*/ 22 w 79"/>
                  <a:gd name="T17" fmla="*/ 110 h 110"/>
                  <a:gd name="T18" fmla="*/ 23 w 79"/>
                  <a:gd name="T19" fmla="*/ 99 h 110"/>
                  <a:gd name="T20" fmla="*/ 27 w 79"/>
                  <a:gd name="T21" fmla="*/ 76 h 110"/>
                  <a:gd name="T22" fmla="*/ 34 w 79"/>
                  <a:gd name="T23" fmla="*/ 54 h 110"/>
                  <a:gd name="T24" fmla="*/ 44 w 79"/>
                  <a:gd name="T25" fmla="*/ 35 h 110"/>
                  <a:gd name="T26" fmla="*/ 57 w 79"/>
                  <a:gd name="T27" fmla="*/ 17 h 110"/>
                  <a:gd name="T28" fmla="*/ 0 w 79"/>
                  <a:gd name="T29" fmla="*/ 17 h 110"/>
                  <a:gd name="T30" fmla="*/ 0 w 79"/>
                  <a:gd name="T3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" h="110">
                    <a:moveTo>
                      <a:pt x="0" y="0"/>
                    </a:moveTo>
                    <a:lnTo>
                      <a:pt x="79" y="0"/>
                    </a:lnTo>
                    <a:lnTo>
                      <a:pt x="79" y="17"/>
                    </a:lnTo>
                    <a:lnTo>
                      <a:pt x="64" y="37"/>
                    </a:lnTo>
                    <a:lnTo>
                      <a:pt x="54" y="55"/>
                    </a:lnTo>
                    <a:lnTo>
                      <a:pt x="49" y="76"/>
                    </a:lnTo>
                    <a:lnTo>
                      <a:pt x="45" y="99"/>
                    </a:lnTo>
                    <a:lnTo>
                      <a:pt x="44" y="110"/>
                    </a:lnTo>
                    <a:lnTo>
                      <a:pt x="22" y="110"/>
                    </a:lnTo>
                    <a:lnTo>
                      <a:pt x="23" y="99"/>
                    </a:lnTo>
                    <a:lnTo>
                      <a:pt x="27" y="76"/>
                    </a:lnTo>
                    <a:lnTo>
                      <a:pt x="34" y="54"/>
                    </a:lnTo>
                    <a:lnTo>
                      <a:pt x="44" y="35"/>
                    </a:lnTo>
                    <a:lnTo>
                      <a:pt x="57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48"/>
              <p:cNvSpPr>
                <a:spLocks noEditPoints="1"/>
              </p:cNvSpPr>
              <p:nvPr/>
            </p:nvSpPr>
            <p:spPr bwMode="auto">
              <a:xfrm>
                <a:off x="7373937" y="3452813"/>
                <a:ext cx="117475" cy="179387"/>
              </a:xfrm>
              <a:custGeom>
                <a:avLst/>
                <a:gdLst>
                  <a:gd name="T0" fmla="*/ 33 w 74"/>
                  <a:gd name="T1" fmla="*/ 65 h 113"/>
                  <a:gd name="T2" fmla="*/ 26 w 74"/>
                  <a:gd name="T3" fmla="*/ 68 h 113"/>
                  <a:gd name="T4" fmla="*/ 22 w 74"/>
                  <a:gd name="T5" fmla="*/ 75 h 113"/>
                  <a:gd name="T6" fmla="*/ 22 w 74"/>
                  <a:gd name="T7" fmla="*/ 85 h 113"/>
                  <a:gd name="T8" fmla="*/ 26 w 74"/>
                  <a:gd name="T9" fmla="*/ 93 h 113"/>
                  <a:gd name="T10" fmla="*/ 33 w 74"/>
                  <a:gd name="T11" fmla="*/ 96 h 113"/>
                  <a:gd name="T12" fmla="*/ 37 w 74"/>
                  <a:gd name="T13" fmla="*/ 97 h 113"/>
                  <a:gd name="T14" fmla="*/ 46 w 74"/>
                  <a:gd name="T15" fmla="*/ 95 h 113"/>
                  <a:gd name="T16" fmla="*/ 51 w 74"/>
                  <a:gd name="T17" fmla="*/ 88 h 113"/>
                  <a:gd name="T18" fmla="*/ 53 w 74"/>
                  <a:gd name="T19" fmla="*/ 80 h 113"/>
                  <a:gd name="T20" fmla="*/ 51 w 74"/>
                  <a:gd name="T21" fmla="*/ 71 h 113"/>
                  <a:gd name="T22" fmla="*/ 46 w 74"/>
                  <a:gd name="T23" fmla="*/ 66 h 113"/>
                  <a:gd name="T24" fmla="*/ 37 w 74"/>
                  <a:gd name="T25" fmla="*/ 64 h 113"/>
                  <a:gd name="T26" fmla="*/ 37 w 74"/>
                  <a:gd name="T27" fmla="*/ 17 h 113"/>
                  <a:gd name="T28" fmla="*/ 31 w 74"/>
                  <a:gd name="T29" fmla="*/ 19 h 113"/>
                  <a:gd name="T30" fmla="*/ 26 w 74"/>
                  <a:gd name="T31" fmla="*/ 24 h 113"/>
                  <a:gd name="T32" fmla="*/ 24 w 74"/>
                  <a:gd name="T33" fmla="*/ 32 h 113"/>
                  <a:gd name="T34" fmla="*/ 26 w 74"/>
                  <a:gd name="T35" fmla="*/ 40 h 113"/>
                  <a:gd name="T36" fmla="*/ 31 w 74"/>
                  <a:gd name="T37" fmla="*/ 44 h 113"/>
                  <a:gd name="T38" fmla="*/ 37 w 74"/>
                  <a:gd name="T39" fmla="*/ 47 h 113"/>
                  <a:gd name="T40" fmla="*/ 41 w 74"/>
                  <a:gd name="T41" fmla="*/ 47 h 113"/>
                  <a:gd name="T42" fmla="*/ 47 w 74"/>
                  <a:gd name="T43" fmla="*/ 42 h 113"/>
                  <a:gd name="T44" fmla="*/ 50 w 74"/>
                  <a:gd name="T45" fmla="*/ 36 h 113"/>
                  <a:gd name="T46" fmla="*/ 50 w 74"/>
                  <a:gd name="T47" fmla="*/ 27 h 113"/>
                  <a:gd name="T48" fmla="*/ 47 w 74"/>
                  <a:gd name="T49" fmla="*/ 21 h 113"/>
                  <a:gd name="T50" fmla="*/ 41 w 74"/>
                  <a:gd name="T51" fmla="*/ 18 h 113"/>
                  <a:gd name="T52" fmla="*/ 37 w 74"/>
                  <a:gd name="T53" fmla="*/ 17 h 113"/>
                  <a:gd name="T54" fmla="*/ 37 w 74"/>
                  <a:gd name="T55" fmla="*/ 0 h 113"/>
                  <a:gd name="T56" fmla="*/ 63 w 74"/>
                  <a:gd name="T57" fmla="*/ 8 h 113"/>
                  <a:gd name="T58" fmla="*/ 72 w 74"/>
                  <a:gd name="T59" fmla="*/ 31 h 113"/>
                  <a:gd name="T60" fmla="*/ 70 w 74"/>
                  <a:gd name="T61" fmla="*/ 41 h 113"/>
                  <a:gd name="T62" fmla="*/ 65 w 74"/>
                  <a:gd name="T63" fmla="*/ 50 h 113"/>
                  <a:gd name="T64" fmla="*/ 56 w 74"/>
                  <a:gd name="T65" fmla="*/ 55 h 113"/>
                  <a:gd name="T66" fmla="*/ 66 w 74"/>
                  <a:gd name="T67" fmla="*/ 62 h 113"/>
                  <a:gd name="T68" fmla="*/ 72 w 74"/>
                  <a:gd name="T69" fmla="*/ 71 h 113"/>
                  <a:gd name="T70" fmla="*/ 74 w 74"/>
                  <a:gd name="T71" fmla="*/ 82 h 113"/>
                  <a:gd name="T72" fmla="*/ 70 w 74"/>
                  <a:gd name="T73" fmla="*/ 99 h 113"/>
                  <a:gd name="T74" fmla="*/ 53 w 74"/>
                  <a:gd name="T75" fmla="*/ 112 h 113"/>
                  <a:gd name="T76" fmla="*/ 37 w 74"/>
                  <a:gd name="T77" fmla="*/ 113 h 113"/>
                  <a:gd name="T78" fmla="*/ 10 w 74"/>
                  <a:gd name="T79" fmla="*/ 105 h 113"/>
                  <a:gd name="T80" fmla="*/ 1 w 74"/>
                  <a:gd name="T81" fmla="*/ 91 h 113"/>
                  <a:gd name="T82" fmla="*/ 1 w 74"/>
                  <a:gd name="T83" fmla="*/ 75 h 113"/>
                  <a:gd name="T84" fmla="*/ 5 w 74"/>
                  <a:gd name="T85" fmla="*/ 66 h 113"/>
                  <a:gd name="T86" fmla="*/ 13 w 74"/>
                  <a:gd name="T87" fmla="*/ 58 h 113"/>
                  <a:gd name="T88" fmla="*/ 13 w 74"/>
                  <a:gd name="T89" fmla="*/ 53 h 113"/>
                  <a:gd name="T90" fmla="*/ 7 w 74"/>
                  <a:gd name="T91" fmla="*/ 46 h 113"/>
                  <a:gd name="T92" fmla="*/ 3 w 74"/>
                  <a:gd name="T93" fmla="*/ 36 h 113"/>
                  <a:gd name="T94" fmla="*/ 5 w 74"/>
                  <a:gd name="T95" fmla="*/ 18 h 113"/>
                  <a:gd name="T96" fmla="*/ 23 w 74"/>
                  <a:gd name="T97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" h="113">
                    <a:moveTo>
                      <a:pt x="37" y="64"/>
                    </a:moveTo>
                    <a:lnTo>
                      <a:pt x="33" y="65"/>
                    </a:lnTo>
                    <a:lnTo>
                      <a:pt x="30" y="66"/>
                    </a:lnTo>
                    <a:lnTo>
                      <a:pt x="26" y="68"/>
                    </a:lnTo>
                    <a:lnTo>
                      <a:pt x="24" y="71"/>
                    </a:lnTo>
                    <a:lnTo>
                      <a:pt x="22" y="75"/>
                    </a:lnTo>
                    <a:lnTo>
                      <a:pt x="22" y="80"/>
                    </a:lnTo>
                    <a:lnTo>
                      <a:pt x="22" y="85"/>
                    </a:lnTo>
                    <a:lnTo>
                      <a:pt x="24" y="89"/>
                    </a:lnTo>
                    <a:lnTo>
                      <a:pt x="26" y="93"/>
                    </a:lnTo>
                    <a:lnTo>
                      <a:pt x="30" y="95"/>
                    </a:lnTo>
                    <a:lnTo>
                      <a:pt x="33" y="96"/>
                    </a:lnTo>
                    <a:lnTo>
                      <a:pt x="37" y="97"/>
                    </a:lnTo>
                    <a:lnTo>
                      <a:pt x="37" y="97"/>
                    </a:lnTo>
                    <a:lnTo>
                      <a:pt x="41" y="96"/>
                    </a:lnTo>
                    <a:lnTo>
                      <a:pt x="46" y="95"/>
                    </a:lnTo>
                    <a:lnTo>
                      <a:pt x="49" y="93"/>
                    </a:lnTo>
                    <a:lnTo>
                      <a:pt x="51" y="88"/>
                    </a:lnTo>
                    <a:lnTo>
                      <a:pt x="52" y="85"/>
                    </a:lnTo>
                    <a:lnTo>
                      <a:pt x="53" y="80"/>
                    </a:lnTo>
                    <a:lnTo>
                      <a:pt x="52" y="75"/>
                    </a:lnTo>
                    <a:lnTo>
                      <a:pt x="51" y="71"/>
                    </a:lnTo>
                    <a:lnTo>
                      <a:pt x="49" y="68"/>
                    </a:lnTo>
                    <a:lnTo>
                      <a:pt x="46" y="66"/>
                    </a:lnTo>
                    <a:lnTo>
                      <a:pt x="41" y="65"/>
                    </a:lnTo>
                    <a:lnTo>
                      <a:pt x="37" y="64"/>
                    </a:lnTo>
                    <a:lnTo>
                      <a:pt x="37" y="64"/>
                    </a:lnTo>
                    <a:close/>
                    <a:moveTo>
                      <a:pt x="37" y="17"/>
                    </a:moveTo>
                    <a:lnTo>
                      <a:pt x="34" y="18"/>
                    </a:lnTo>
                    <a:lnTo>
                      <a:pt x="31" y="19"/>
                    </a:lnTo>
                    <a:lnTo>
                      <a:pt x="27" y="21"/>
                    </a:lnTo>
                    <a:lnTo>
                      <a:pt x="26" y="24"/>
                    </a:lnTo>
                    <a:lnTo>
                      <a:pt x="25" y="27"/>
                    </a:lnTo>
                    <a:lnTo>
                      <a:pt x="24" y="32"/>
                    </a:lnTo>
                    <a:lnTo>
                      <a:pt x="25" y="36"/>
                    </a:lnTo>
                    <a:lnTo>
                      <a:pt x="26" y="40"/>
                    </a:lnTo>
                    <a:lnTo>
                      <a:pt x="27" y="42"/>
                    </a:lnTo>
                    <a:lnTo>
                      <a:pt x="31" y="44"/>
                    </a:lnTo>
                    <a:lnTo>
                      <a:pt x="34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41" y="47"/>
                    </a:lnTo>
                    <a:lnTo>
                      <a:pt x="44" y="44"/>
                    </a:lnTo>
                    <a:lnTo>
                      <a:pt x="47" y="42"/>
                    </a:lnTo>
                    <a:lnTo>
                      <a:pt x="49" y="40"/>
                    </a:lnTo>
                    <a:lnTo>
                      <a:pt x="50" y="36"/>
                    </a:lnTo>
                    <a:lnTo>
                      <a:pt x="50" y="32"/>
                    </a:lnTo>
                    <a:lnTo>
                      <a:pt x="50" y="27"/>
                    </a:lnTo>
                    <a:lnTo>
                      <a:pt x="49" y="24"/>
                    </a:lnTo>
                    <a:lnTo>
                      <a:pt x="47" y="21"/>
                    </a:lnTo>
                    <a:lnTo>
                      <a:pt x="44" y="19"/>
                    </a:lnTo>
                    <a:lnTo>
                      <a:pt x="41" y="18"/>
                    </a:lnTo>
                    <a:lnTo>
                      <a:pt x="37" y="17"/>
                    </a:lnTo>
                    <a:lnTo>
                      <a:pt x="37" y="17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lnTo>
                      <a:pt x="52" y="2"/>
                    </a:lnTo>
                    <a:lnTo>
                      <a:pt x="63" y="8"/>
                    </a:lnTo>
                    <a:lnTo>
                      <a:pt x="70" y="18"/>
                    </a:lnTo>
                    <a:lnTo>
                      <a:pt x="72" y="31"/>
                    </a:lnTo>
                    <a:lnTo>
                      <a:pt x="72" y="36"/>
                    </a:lnTo>
                    <a:lnTo>
                      <a:pt x="70" y="41"/>
                    </a:lnTo>
                    <a:lnTo>
                      <a:pt x="68" y="46"/>
                    </a:lnTo>
                    <a:lnTo>
                      <a:pt x="65" y="50"/>
                    </a:lnTo>
                    <a:lnTo>
                      <a:pt x="61" y="53"/>
                    </a:lnTo>
                    <a:lnTo>
                      <a:pt x="56" y="55"/>
                    </a:lnTo>
                    <a:lnTo>
                      <a:pt x="62" y="58"/>
                    </a:lnTo>
                    <a:lnTo>
                      <a:pt x="66" y="62"/>
                    </a:lnTo>
                    <a:lnTo>
                      <a:pt x="70" y="66"/>
                    </a:lnTo>
                    <a:lnTo>
                      <a:pt x="72" y="71"/>
                    </a:lnTo>
                    <a:lnTo>
                      <a:pt x="74" y="75"/>
                    </a:lnTo>
                    <a:lnTo>
                      <a:pt x="74" y="82"/>
                    </a:lnTo>
                    <a:lnTo>
                      <a:pt x="73" y="91"/>
                    </a:lnTo>
                    <a:lnTo>
                      <a:pt x="70" y="99"/>
                    </a:lnTo>
                    <a:lnTo>
                      <a:pt x="65" y="105"/>
                    </a:lnTo>
                    <a:lnTo>
                      <a:pt x="53" y="112"/>
                    </a:lnTo>
                    <a:lnTo>
                      <a:pt x="37" y="113"/>
                    </a:lnTo>
                    <a:lnTo>
                      <a:pt x="37" y="113"/>
                    </a:lnTo>
                    <a:lnTo>
                      <a:pt x="22" y="112"/>
                    </a:lnTo>
                    <a:lnTo>
                      <a:pt x="10" y="105"/>
                    </a:lnTo>
                    <a:lnTo>
                      <a:pt x="4" y="99"/>
                    </a:lnTo>
                    <a:lnTo>
                      <a:pt x="1" y="91"/>
                    </a:lnTo>
                    <a:lnTo>
                      <a:pt x="0" y="82"/>
                    </a:lnTo>
                    <a:lnTo>
                      <a:pt x="1" y="75"/>
                    </a:lnTo>
                    <a:lnTo>
                      <a:pt x="2" y="71"/>
                    </a:lnTo>
                    <a:lnTo>
                      <a:pt x="5" y="66"/>
                    </a:lnTo>
                    <a:lnTo>
                      <a:pt x="8" y="62"/>
                    </a:lnTo>
                    <a:lnTo>
                      <a:pt x="13" y="58"/>
                    </a:lnTo>
                    <a:lnTo>
                      <a:pt x="19" y="55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7" y="46"/>
                    </a:lnTo>
                    <a:lnTo>
                      <a:pt x="4" y="41"/>
                    </a:lnTo>
                    <a:lnTo>
                      <a:pt x="3" y="36"/>
                    </a:lnTo>
                    <a:lnTo>
                      <a:pt x="3" y="31"/>
                    </a:lnTo>
                    <a:lnTo>
                      <a:pt x="5" y="18"/>
                    </a:lnTo>
                    <a:lnTo>
                      <a:pt x="12" y="8"/>
                    </a:lnTo>
                    <a:lnTo>
                      <a:pt x="23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49"/>
              <p:cNvSpPr>
                <a:spLocks noEditPoints="1"/>
              </p:cNvSpPr>
              <p:nvPr/>
            </p:nvSpPr>
            <p:spPr bwMode="auto">
              <a:xfrm>
                <a:off x="7858125" y="3452813"/>
                <a:ext cx="119063" cy="179387"/>
              </a:xfrm>
              <a:custGeom>
                <a:avLst/>
                <a:gdLst>
                  <a:gd name="T0" fmla="*/ 33 w 75"/>
                  <a:gd name="T1" fmla="*/ 18 h 113"/>
                  <a:gd name="T2" fmla="*/ 27 w 75"/>
                  <a:gd name="T3" fmla="*/ 23 h 113"/>
                  <a:gd name="T4" fmla="*/ 23 w 75"/>
                  <a:gd name="T5" fmla="*/ 33 h 113"/>
                  <a:gd name="T6" fmla="*/ 23 w 75"/>
                  <a:gd name="T7" fmla="*/ 44 h 113"/>
                  <a:gd name="T8" fmla="*/ 26 w 75"/>
                  <a:gd name="T9" fmla="*/ 54 h 113"/>
                  <a:gd name="T10" fmla="*/ 33 w 75"/>
                  <a:gd name="T11" fmla="*/ 58 h 113"/>
                  <a:gd name="T12" fmla="*/ 38 w 75"/>
                  <a:gd name="T13" fmla="*/ 59 h 113"/>
                  <a:gd name="T14" fmla="*/ 46 w 75"/>
                  <a:gd name="T15" fmla="*/ 57 h 113"/>
                  <a:gd name="T16" fmla="*/ 54 w 75"/>
                  <a:gd name="T17" fmla="*/ 52 h 113"/>
                  <a:gd name="T18" fmla="*/ 53 w 75"/>
                  <a:gd name="T19" fmla="*/ 31 h 113"/>
                  <a:gd name="T20" fmla="*/ 46 w 75"/>
                  <a:gd name="T21" fmla="*/ 20 h 113"/>
                  <a:gd name="T22" fmla="*/ 38 w 75"/>
                  <a:gd name="T23" fmla="*/ 17 h 113"/>
                  <a:gd name="T24" fmla="*/ 38 w 75"/>
                  <a:gd name="T25" fmla="*/ 0 h 113"/>
                  <a:gd name="T26" fmla="*/ 48 w 75"/>
                  <a:gd name="T27" fmla="*/ 2 h 113"/>
                  <a:gd name="T28" fmla="*/ 64 w 75"/>
                  <a:gd name="T29" fmla="*/ 11 h 113"/>
                  <a:gd name="T30" fmla="*/ 74 w 75"/>
                  <a:gd name="T31" fmla="*/ 32 h 113"/>
                  <a:gd name="T32" fmla="*/ 75 w 75"/>
                  <a:gd name="T33" fmla="*/ 70 h 113"/>
                  <a:gd name="T34" fmla="*/ 70 w 75"/>
                  <a:gd name="T35" fmla="*/ 94 h 113"/>
                  <a:gd name="T36" fmla="*/ 52 w 75"/>
                  <a:gd name="T37" fmla="*/ 110 h 113"/>
                  <a:gd name="T38" fmla="*/ 33 w 75"/>
                  <a:gd name="T39" fmla="*/ 113 h 113"/>
                  <a:gd name="T40" fmla="*/ 22 w 75"/>
                  <a:gd name="T41" fmla="*/ 112 h 113"/>
                  <a:gd name="T42" fmla="*/ 11 w 75"/>
                  <a:gd name="T43" fmla="*/ 109 h 113"/>
                  <a:gd name="T44" fmla="*/ 19 w 75"/>
                  <a:gd name="T45" fmla="*/ 95 h 113"/>
                  <a:gd name="T46" fmla="*/ 28 w 75"/>
                  <a:gd name="T47" fmla="*/ 96 h 113"/>
                  <a:gd name="T48" fmla="*/ 38 w 75"/>
                  <a:gd name="T49" fmla="*/ 96 h 113"/>
                  <a:gd name="T50" fmla="*/ 45 w 75"/>
                  <a:gd name="T51" fmla="*/ 93 h 113"/>
                  <a:gd name="T52" fmla="*/ 52 w 75"/>
                  <a:gd name="T53" fmla="*/ 82 h 113"/>
                  <a:gd name="T54" fmla="*/ 54 w 75"/>
                  <a:gd name="T55" fmla="*/ 66 h 113"/>
                  <a:gd name="T56" fmla="*/ 44 w 75"/>
                  <a:gd name="T57" fmla="*/ 73 h 113"/>
                  <a:gd name="T58" fmla="*/ 38 w 75"/>
                  <a:gd name="T59" fmla="*/ 75 h 113"/>
                  <a:gd name="T60" fmla="*/ 20 w 75"/>
                  <a:gd name="T61" fmla="*/ 73 h 113"/>
                  <a:gd name="T62" fmla="*/ 2 w 75"/>
                  <a:gd name="T63" fmla="*/ 54 h 113"/>
                  <a:gd name="T64" fmla="*/ 4 w 75"/>
                  <a:gd name="T65" fmla="*/ 23 h 113"/>
                  <a:gd name="T66" fmla="*/ 23 w 75"/>
                  <a:gd name="T67" fmla="*/ 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113">
                    <a:moveTo>
                      <a:pt x="38" y="17"/>
                    </a:moveTo>
                    <a:lnTo>
                      <a:pt x="33" y="18"/>
                    </a:lnTo>
                    <a:lnTo>
                      <a:pt x="30" y="20"/>
                    </a:lnTo>
                    <a:lnTo>
                      <a:pt x="27" y="23"/>
                    </a:lnTo>
                    <a:lnTo>
                      <a:pt x="25" y="27"/>
                    </a:lnTo>
                    <a:lnTo>
                      <a:pt x="23" y="33"/>
                    </a:lnTo>
                    <a:lnTo>
                      <a:pt x="23" y="38"/>
                    </a:lnTo>
                    <a:lnTo>
                      <a:pt x="23" y="44"/>
                    </a:lnTo>
                    <a:lnTo>
                      <a:pt x="24" y="50"/>
                    </a:lnTo>
                    <a:lnTo>
                      <a:pt x="26" y="54"/>
                    </a:lnTo>
                    <a:lnTo>
                      <a:pt x="29" y="57"/>
                    </a:lnTo>
                    <a:lnTo>
                      <a:pt x="33" y="58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43" y="58"/>
                    </a:lnTo>
                    <a:lnTo>
                      <a:pt x="46" y="57"/>
                    </a:lnTo>
                    <a:lnTo>
                      <a:pt x="51" y="55"/>
                    </a:lnTo>
                    <a:lnTo>
                      <a:pt x="54" y="52"/>
                    </a:lnTo>
                    <a:lnTo>
                      <a:pt x="54" y="41"/>
                    </a:lnTo>
                    <a:lnTo>
                      <a:pt x="53" y="31"/>
                    </a:lnTo>
                    <a:lnTo>
                      <a:pt x="50" y="23"/>
                    </a:lnTo>
                    <a:lnTo>
                      <a:pt x="46" y="20"/>
                    </a:lnTo>
                    <a:lnTo>
                      <a:pt x="42" y="18"/>
                    </a:lnTo>
                    <a:lnTo>
                      <a:pt x="38" y="17"/>
                    </a:lnTo>
                    <a:lnTo>
                      <a:pt x="38" y="17"/>
                    </a:lnTo>
                    <a:close/>
                    <a:moveTo>
                      <a:pt x="38" y="0"/>
                    </a:moveTo>
                    <a:lnTo>
                      <a:pt x="38" y="0"/>
                    </a:lnTo>
                    <a:lnTo>
                      <a:pt x="48" y="2"/>
                    </a:lnTo>
                    <a:lnTo>
                      <a:pt x="57" y="5"/>
                    </a:lnTo>
                    <a:lnTo>
                      <a:pt x="64" y="11"/>
                    </a:lnTo>
                    <a:lnTo>
                      <a:pt x="71" y="21"/>
                    </a:lnTo>
                    <a:lnTo>
                      <a:pt x="74" y="32"/>
                    </a:lnTo>
                    <a:lnTo>
                      <a:pt x="75" y="44"/>
                    </a:lnTo>
                    <a:lnTo>
                      <a:pt x="75" y="70"/>
                    </a:lnTo>
                    <a:lnTo>
                      <a:pt x="74" y="83"/>
                    </a:lnTo>
                    <a:lnTo>
                      <a:pt x="70" y="94"/>
                    </a:lnTo>
                    <a:lnTo>
                      <a:pt x="63" y="102"/>
                    </a:lnTo>
                    <a:lnTo>
                      <a:pt x="52" y="110"/>
                    </a:lnTo>
                    <a:lnTo>
                      <a:pt x="38" y="113"/>
                    </a:lnTo>
                    <a:lnTo>
                      <a:pt x="33" y="113"/>
                    </a:lnTo>
                    <a:lnTo>
                      <a:pt x="28" y="113"/>
                    </a:lnTo>
                    <a:lnTo>
                      <a:pt x="22" y="112"/>
                    </a:lnTo>
                    <a:lnTo>
                      <a:pt x="16" y="111"/>
                    </a:lnTo>
                    <a:lnTo>
                      <a:pt x="11" y="109"/>
                    </a:lnTo>
                    <a:lnTo>
                      <a:pt x="13" y="93"/>
                    </a:lnTo>
                    <a:lnTo>
                      <a:pt x="19" y="95"/>
                    </a:lnTo>
                    <a:lnTo>
                      <a:pt x="23" y="96"/>
                    </a:lnTo>
                    <a:lnTo>
                      <a:pt x="28" y="96"/>
                    </a:lnTo>
                    <a:lnTo>
                      <a:pt x="33" y="97"/>
                    </a:lnTo>
                    <a:lnTo>
                      <a:pt x="38" y="96"/>
                    </a:lnTo>
                    <a:lnTo>
                      <a:pt x="42" y="95"/>
                    </a:lnTo>
                    <a:lnTo>
                      <a:pt x="45" y="93"/>
                    </a:lnTo>
                    <a:lnTo>
                      <a:pt x="48" y="90"/>
                    </a:lnTo>
                    <a:lnTo>
                      <a:pt x="52" y="82"/>
                    </a:lnTo>
                    <a:lnTo>
                      <a:pt x="54" y="71"/>
                    </a:lnTo>
                    <a:lnTo>
                      <a:pt x="54" y="66"/>
                    </a:lnTo>
                    <a:lnTo>
                      <a:pt x="50" y="70"/>
                    </a:lnTo>
                    <a:lnTo>
                      <a:pt x="44" y="73"/>
                    </a:lnTo>
                    <a:lnTo>
                      <a:pt x="41" y="74"/>
                    </a:lnTo>
                    <a:lnTo>
                      <a:pt x="38" y="75"/>
                    </a:lnTo>
                    <a:lnTo>
                      <a:pt x="33" y="75"/>
                    </a:lnTo>
                    <a:lnTo>
                      <a:pt x="20" y="73"/>
                    </a:lnTo>
                    <a:lnTo>
                      <a:pt x="9" y="66"/>
                    </a:lnTo>
                    <a:lnTo>
                      <a:pt x="2" y="54"/>
                    </a:lnTo>
                    <a:lnTo>
                      <a:pt x="0" y="38"/>
                    </a:lnTo>
                    <a:lnTo>
                      <a:pt x="4" y="23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50"/>
              <p:cNvSpPr>
                <a:spLocks noEditPoints="1"/>
              </p:cNvSpPr>
              <p:nvPr/>
            </p:nvSpPr>
            <p:spPr bwMode="auto">
              <a:xfrm>
                <a:off x="8328025" y="3452813"/>
                <a:ext cx="160338" cy="179387"/>
              </a:xfrm>
              <a:custGeom>
                <a:avLst/>
                <a:gdLst>
                  <a:gd name="T0" fmla="*/ 74 w 101"/>
                  <a:gd name="T1" fmla="*/ 74 h 113"/>
                  <a:gd name="T2" fmla="*/ 70 w 101"/>
                  <a:gd name="T3" fmla="*/ 78 h 113"/>
                  <a:gd name="T4" fmla="*/ 68 w 101"/>
                  <a:gd name="T5" fmla="*/ 85 h 113"/>
                  <a:gd name="T6" fmla="*/ 68 w 101"/>
                  <a:gd name="T7" fmla="*/ 95 h 113"/>
                  <a:gd name="T8" fmla="*/ 72 w 101"/>
                  <a:gd name="T9" fmla="*/ 100 h 113"/>
                  <a:gd name="T10" fmla="*/ 76 w 101"/>
                  <a:gd name="T11" fmla="*/ 101 h 113"/>
                  <a:gd name="T12" fmla="*/ 80 w 101"/>
                  <a:gd name="T13" fmla="*/ 101 h 113"/>
                  <a:gd name="T14" fmla="*/ 84 w 101"/>
                  <a:gd name="T15" fmla="*/ 98 h 113"/>
                  <a:gd name="T16" fmla="*/ 86 w 101"/>
                  <a:gd name="T17" fmla="*/ 90 h 113"/>
                  <a:gd name="T18" fmla="*/ 85 w 101"/>
                  <a:gd name="T19" fmla="*/ 81 h 113"/>
                  <a:gd name="T20" fmla="*/ 82 w 101"/>
                  <a:gd name="T21" fmla="*/ 75 h 113"/>
                  <a:gd name="T22" fmla="*/ 76 w 101"/>
                  <a:gd name="T23" fmla="*/ 74 h 113"/>
                  <a:gd name="T24" fmla="*/ 87 w 101"/>
                  <a:gd name="T25" fmla="*/ 64 h 113"/>
                  <a:gd name="T26" fmla="*/ 97 w 101"/>
                  <a:gd name="T27" fmla="*/ 72 h 113"/>
                  <a:gd name="T28" fmla="*/ 100 w 101"/>
                  <a:gd name="T29" fmla="*/ 80 h 113"/>
                  <a:gd name="T30" fmla="*/ 101 w 101"/>
                  <a:gd name="T31" fmla="*/ 90 h 113"/>
                  <a:gd name="T32" fmla="*/ 99 w 101"/>
                  <a:gd name="T33" fmla="*/ 100 h 113"/>
                  <a:gd name="T34" fmla="*/ 95 w 101"/>
                  <a:gd name="T35" fmla="*/ 106 h 113"/>
                  <a:gd name="T36" fmla="*/ 76 w 101"/>
                  <a:gd name="T37" fmla="*/ 113 h 113"/>
                  <a:gd name="T38" fmla="*/ 67 w 101"/>
                  <a:gd name="T39" fmla="*/ 112 h 113"/>
                  <a:gd name="T40" fmla="*/ 56 w 101"/>
                  <a:gd name="T41" fmla="*/ 103 h 113"/>
                  <a:gd name="T42" fmla="*/ 53 w 101"/>
                  <a:gd name="T43" fmla="*/ 96 h 113"/>
                  <a:gd name="T44" fmla="*/ 53 w 101"/>
                  <a:gd name="T45" fmla="*/ 85 h 113"/>
                  <a:gd name="T46" fmla="*/ 55 w 101"/>
                  <a:gd name="T47" fmla="*/ 73 h 113"/>
                  <a:gd name="T48" fmla="*/ 67 w 101"/>
                  <a:gd name="T49" fmla="*/ 64 h 113"/>
                  <a:gd name="T50" fmla="*/ 24 w 101"/>
                  <a:gd name="T51" fmla="*/ 12 h 113"/>
                  <a:gd name="T52" fmla="*/ 19 w 101"/>
                  <a:gd name="T53" fmla="*/ 13 h 113"/>
                  <a:gd name="T54" fmla="*/ 15 w 101"/>
                  <a:gd name="T55" fmla="*/ 19 h 113"/>
                  <a:gd name="T56" fmla="*/ 14 w 101"/>
                  <a:gd name="T57" fmla="*/ 28 h 113"/>
                  <a:gd name="T58" fmla="*/ 17 w 101"/>
                  <a:gd name="T59" fmla="*/ 36 h 113"/>
                  <a:gd name="T60" fmla="*/ 21 w 101"/>
                  <a:gd name="T61" fmla="*/ 39 h 113"/>
                  <a:gd name="T62" fmla="*/ 24 w 101"/>
                  <a:gd name="T63" fmla="*/ 39 h 113"/>
                  <a:gd name="T64" fmla="*/ 29 w 101"/>
                  <a:gd name="T65" fmla="*/ 38 h 113"/>
                  <a:gd name="T66" fmla="*/ 33 w 101"/>
                  <a:gd name="T67" fmla="*/ 33 h 113"/>
                  <a:gd name="T68" fmla="*/ 34 w 101"/>
                  <a:gd name="T69" fmla="*/ 23 h 113"/>
                  <a:gd name="T70" fmla="*/ 30 w 101"/>
                  <a:gd name="T71" fmla="*/ 16 h 113"/>
                  <a:gd name="T72" fmla="*/ 26 w 101"/>
                  <a:gd name="T73" fmla="*/ 12 h 113"/>
                  <a:gd name="T74" fmla="*/ 24 w 101"/>
                  <a:gd name="T75" fmla="*/ 12 h 113"/>
                  <a:gd name="T76" fmla="*/ 76 w 101"/>
                  <a:gd name="T77" fmla="*/ 14 h 113"/>
                  <a:gd name="T78" fmla="*/ 76 w 101"/>
                  <a:gd name="T79" fmla="*/ 25 h 113"/>
                  <a:gd name="T80" fmla="*/ 24 w 101"/>
                  <a:gd name="T81" fmla="*/ 101 h 113"/>
                  <a:gd name="T82" fmla="*/ 24 w 101"/>
                  <a:gd name="T83" fmla="*/ 87 h 113"/>
                  <a:gd name="T84" fmla="*/ 24 w 101"/>
                  <a:gd name="T85" fmla="*/ 0 h 113"/>
                  <a:gd name="T86" fmla="*/ 34 w 101"/>
                  <a:gd name="T87" fmla="*/ 2 h 113"/>
                  <a:gd name="T88" fmla="*/ 44 w 101"/>
                  <a:gd name="T89" fmla="*/ 10 h 113"/>
                  <a:gd name="T90" fmla="*/ 48 w 101"/>
                  <a:gd name="T91" fmla="*/ 18 h 113"/>
                  <a:gd name="T92" fmla="*/ 48 w 101"/>
                  <a:gd name="T93" fmla="*/ 28 h 113"/>
                  <a:gd name="T94" fmla="*/ 46 w 101"/>
                  <a:gd name="T95" fmla="*/ 38 h 113"/>
                  <a:gd name="T96" fmla="*/ 41 w 101"/>
                  <a:gd name="T97" fmla="*/ 44 h 113"/>
                  <a:gd name="T98" fmla="*/ 24 w 101"/>
                  <a:gd name="T99" fmla="*/ 51 h 113"/>
                  <a:gd name="T100" fmla="*/ 14 w 101"/>
                  <a:gd name="T101" fmla="*/ 50 h 113"/>
                  <a:gd name="T102" fmla="*/ 4 w 101"/>
                  <a:gd name="T103" fmla="*/ 41 h 113"/>
                  <a:gd name="T104" fmla="*/ 0 w 101"/>
                  <a:gd name="T105" fmla="*/ 34 h 113"/>
                  <a:gd name="T106" fmla="*/ 0 w 101"/>
                  <a:gd name="T107" fmla="*/ 23 h 113"/>
                  <a:gd name="T108" fmla="*/ 2 w 101"/>
                  <a:gd name="T109" fmla="*/ 13 h 113"/>
                  <a:gd name="T110" fmla="*/ 6 w 101"/>
                  <a:gd name="T111" fmla="*/ 7 h 113"/>
                  <a:gd name="T112" fmla="*/ 24 w 101"/>
                  <a:gd name="T1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1" h="113">
                    <a:moveTo>
                      <a:pt x="76" y="74"/>
                    </a:moveTo>
                    <a:lnTo>
                      <a:pt x="74" y="74"/>
                    </a:lnTo>
                    <a:lnTo>
                      <a:pt x="71" y="75"/>
                    </a:lnTo>
                    <a:lnTo>
                      <a:pt x="70" y="78"/>
                    </a:lnTo>
                    <a:lnTo>
                      <a:pt x="68" y="81"/>
                    </a:lnTo>
                    <a:lnTo>
                      <a:pt x="68" y="85"/>
                    </a:lnTo>
                    <a:lnTo>
                      <a:pt x="68" y="90"/>
                    </a:lnTo>
                    <a:lnTo>
                      <a:pt x="68" y="95"/>
                    </a:lnTo>
                    <a:lnTo>
                      <a:pt x="70" y="98"/>
                    </a:lnTo>
                    <a:lnTo>
                      <a:pt x="72" y="100"/>
                    </a:lnTo>
                    <a:lnTo>
                      <a:pt x="74" y="101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80" y="101"/>
                    </a:lnTo>
                    <a:lnTo>
                      <a:pt x="82" y="100"/>
                    </a:lnTo>
                    <a:lnTo>
                      <a:pt x="84" y="98"/>
                    </a:lnTo>
                    <a:lnTo>
                      <a:pt x="85" y="95"/>
                    </a:lnTo>
                    <a:lnTo>
                      <a:pt x="86" y="90"/>
                    </a:lnTo>
                    <a:lnTo>
                      <a:pt x="86" y="85"/>
                    </a:lnTo>
                    <a:lnTo>
                      <a:pt x="85" y="81"/>
                    </a:lnTo>
                    <a:lnTo>
                      <a:pt x="84" y="78"/>
                    </a:lnTo>
                    <a:lnTo>
                      <a:pt x="82" y="75"/>
                    </a:lnTo>
                    <a:lnTo>
                      <a:pt x="80" y="74"/>
                    </a:lnTo>
                    <a:lnTo>
                      <a:pt x="76" y="74"/>
                    </a:lnTo>
                    <a:close/>
                    <a:moveTo>
                      <a:pt x="76" y="62"/>
                    </a:moveTo>
                    <a:lnTo>
                      <a:pt x="87" y="64"/>
                    </a:lnTo>
                    <a:lnTo>
                      <a:pt x="95" y="69"/>
                    </a:lnTo>
                    <a:lnTo>
                      <a:pt x="97" y="72"/>
                    </a:lnTo>
                    <a:lnTo>
                      <a:pt x="99" y="75"/>
                    </a:lnTo>
                    <a:lnTo>
                      <a:pt x="100" y="80"/>
                    </a:lnTo>
                    <a:lnTo>
                      <a:pt x="101" y="85"/>
                    </a:lnTo>
                    <a:lnTo>
                      <a:pt x="101" y="90"/>
                    </a:lnTo>
                    <a:lnTo>
                      <a:pt x="100" y="96"/>
                    </a:lnTo>
                    <a:lnTo>
                      <a:pt x="99" y="100"/>
                    </a:lnTo>
                    <a:lnTo>
                      <a:pt x="97" y="103"/>
                    </a:lnTo>
                    <a:lnTo>
                      <a:pt x="95" y="106"/>
                    </a:lnTo>
                    <a:lnTo>
                      <a:pt x="87" y="112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67" y="112"/>
                    </a:lnTo>
                    <a:lnTo>
                      <a:pt x="59" y="106"/>
                    </a:lnTo>
                    <a:lnTo>
                      <a:pt x="56" y="103"/>
                    </a:lnTo>
                    <a:lnTo>
                      <a:pt x="54" y="100"/>
                    </a:lnTo>
                    <a:lnTo>
                      <a:pt x="53" y="96"/>
                    </a:lnTo>
                    <a:lnTo>
                      <a:pt x="53" y="90"/>
                    </a:lnTo>
                    <a:lnTo>
                      <a:pt x="53" y="85"/>
                    </a:lnTo>
                    <a:lnTo>
                      <a:pt x="53" y="79"/>
                    </a:lnTo>
                    <a:lnTo>
                      <a:pt x="55" y="73"/>
                    </a:lnTo>
                    <a:lnTo>
                      <a:pt x="59" y="69"/>
                    </a:lnTo>
                    <a:lnTo>
                      <a:pt x="67" y="64"/>
                    </a:lnTo>
                    <a:lnTo>
                      <a:pt x="76" y="62"/>
                    </a:lnTo>
                    <a:close/>
                    <a:moveTo>
                      <a:pt x="24" y="12"/>
                    </a:moveTo>
                    <a:lnTo>
                      <a:pt x="21" y="12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4" y="23"/>
                    </a:lnTo>
                    <a:lnTo>
                      <a:pt x="14" y="28"/>
                    </a:lnTo>
                    <a:lnTo>
                      <a:pt x="15" y="33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1" y="3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7" y="39"/>
                    </a:lnTo>
                    <a:lnTo>
                      <a:pt x="29" y="38"/>
                    </a:lnTo>
                    <a:lnTo>
                      <a:pt x="30" y="36"/>
                    </a:lnTo>
                    <a:lnTo>
                      <a:pt x="33" y="33"/>
                    </a:lnTo>
                    <a:lnTo>
                      <a:pt x="34" y="28"/>
                    </a:lnTo>
                    <a:lnTo>
                      <a:pt x="34" y="23"/>
                    </a:lnTo>
                    <a:lnTo>
                      <a:pt x="33" y="19"/>
                    </a:lnTo>
                    <a:lnTo>
                      <a:pt x="30" y="16"/>
                    </a:lnTo>
                    <a:lnTo>
                      <a:pt x="29" y="13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  <a:moveTo>
                      <a:pt x="71" y="11"/>
                    </a:moveTo>
                    <a:lnTo>
                      <a:pt x="76" y="14"/>
                    </a:lnTo>
                    <a:lnTo>
                      <a:pt x="82" y="18"/>
                    </a:lnTo>
                    <a:lnTo>
                      <a:pt x="76" y="25"/>
                    </a:lnTo>
                    <a:lnTo>
                      <a:pt x="27" y="103"/>
                    </a:lnTo>
                    <a:lnTo>
                      <a:pt x="24" y="101"/>
                    </a:lnTo>
                    <a:lnTo>
                      <a:pt x="17" y="98"/>
                    </a:lnTo>
                    <a:lnTo>
                      <a:pt x="24" y="87"/>
                    </a:lnTo>
                    <a:lnTo>
                      <a:pt x="71" y="11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34" y="2"/>
                    </a:lnTo>
                    <a:lnTo>
                      <a:pt x="41" y="6"/>
                    </a:lnTo>
                    <a:lnTo>
                      <a:pt x="44" y="10"/>
                    </a:lnTo>
                    <a:lnTo>
                      <a:pt x="46" y="13"/>
                    </a:lnTo>
                    <a:lnTo>
                      <a:pt x="48" y="18"/>
                    </a:lnTo>
                    <a:lnTo>
                      <a:pt x="48" y="23"/>
                    </a:lnTo>
                    <a:lnTo>
                      <a:pt x="48" y="28"/>
                    </a:lnTo>
                    <a:lnTo>
                      <a:pt x="48" y="34"/>
                    </a:lnTo>
                    <a:lnTo>
                      <a:pt x="46" y="38"/>
                    </a:lnTo>
                    <a:lnTo>
                      <a:pt x="44" y="41"/>
                    </a:lnTo>
                    <a:lnTo>
                      <a:pt x="41" y="44"/>
                    </a:lnTo>
                    <a:lnTo>
                      <a:pt x="34" y="50"/>
                    </a:lnTo>
                    <a:lnTo>
                      <a:pt x="24" y="51"/>
                    </a:lnTo>
                    <a:lnTo>
                      <a:pt x="24" y="51"/>
                    </a:lnTo>
                    <a:lnTo>
                      <a:pt x="14" y="50"/>
                    </a:lnTo>
                    <a:lnTo>
                      <a:pt x="6" y="44"/>
                    </a:lnTo>
                    <a:lnTo>
                      <a:pt x="4" y="41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4" y="10"/>
                    </a:lnTo>
                    <a:lnTo>
                      <a:pt x="6" y="7"/>
                    </a:lnTo>
                    <a:lnTo>
                      <a:pt x="13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51"/>
              <p:cNvSpPr>
                <a:spLocks noEditPoints="1"/>
              </p:cNvSpPr>
              <p:nvPr/>
            </p:nvSpPr>
            <p:spPr bwMode="auto">
              <a:xfrm>
                <a:off x="6878637" y="3927475"/>
                <a:ext cx="128588" cy="174625"/>
              </a:xfrm>
              <a:custGeom>
                <a:avLst/>
                <a:gdLst>
                  <a:gd name="T0" fmla="*/ 45 w 81"/>
                  <a:gd name="T1" fmla="*/ 29 h 110"/>
                  <a:gd name="T2" fmla="*/ 44 w 81"/>
                  <a:gd name="T3" fmla="*/ 32 h 110"/>
                  <a:gd name="T4" fmla="*/ 34 w 81"/>
                  <a:gd name="T5" fmla="*/ 49 h 110"/>
                  <a:gd name="T6" fmla="*/ 21 w 81"/>
                  <a:gd name="T7" fmla="*/ 69 h 110"/>
                  <a:gd name="T8" fmla="*/ 46 w 81"/>
                  <a:gd name="T9" fmla="*/ 69 h 110"/>
                  <a:gd name="T10" fmla="*/ 46 w 81"/>
                  <a:gd name="T11" fmla="*/ 29 h 110"/>
                  <a:gd name="T12" fmla="*/ 45 w 81"/>
                  <a:gd name="T13" fmla="*/ 29 h 110"/>
                  <a:gd name="T14" fmla="*/ 46 w 81"/>
                  <a:gd name="T15" fmla="*/ 0 h 110"/>
                  <a:gd name="T16" fmla="*/ 69 w 81"/>
                  <a:gd name="T17" fmla="*/ 0 h 110"/>
                  <a:gd name="T18" fmla="*/ 69 w 81"/>
                  <a:gd name="T19" fmla="*/ 69 h 110"/>
                  <a:gd name="T20" fmla="*/ 81 w 81"/>
                  <a:gd name="T21" fmla="*/ 69 h 110"/>
                  <a:gd name="T22" fmla="*/ 81 w 81"/>
                  <a:gd name="T23" fmla="*/ 87 h 110"/>
                  <a:gd name="T24" fmla="*/ 69 w 81"/>
                  <a:gd name="T25" fmla="*/ 87 h 110"/>
                  <a:gd name="T26" fmla="*/ 69 w 81"/>
                  <a:gd name="T27" fmla="*/ 110 h 110"/>
                  <a:gd name="T28" fmla="*/ 46 w 81"/>
                  <a:gd name="T29" fmla="*/ 110 h 110"/>
                  <a:gd name="T30" fmla="*/ 46 w 81"/>
                  <a:gd name="T31" fmla="*/ 87 h 110"/>
                  <a:gd name="T32" fmla="*/ 2 w 81"/>
                  <a:gd name="T33" fmla="*/ 87 h 110"/>
                  <a:gd name="T34" fmla="*/ 0 w 81"/>
                  <a:gd name="T35" fmla="*/ 73 h 110"/>
                  <a:gd name="T36" fmla="*/ 34 w 81"/>
                  <a:gd name="T37" fmla="*/ 19 h 110"/>
                  <a:gd name="T38" fmla="*/ 46 w 81"/>
                  <a:gd name="T3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110">
                    <a:moveTo>
                      <a:pt x="45" y="29"/>
                    </a:moveTo>
                    <a:lnTo>
                      <a:pt x="44" y="32"/>
                    </a:lnTo>
                    <a:lnTo>
                      <a:pt x="34" y="49"/>
                    </a:lnTo>
                    <a:lnTo>
                      <a:pt x="21" y="69"/>
                    </a:lnTo>
                    <a:lnTo>
                      <a:pt x="46" y="69"/>
                    </a:lnTo>
                    <a:lnTo>
                      <a:pt x="46" y="29"/>
                    </a:lnTo>
                    <a:lnTo>
                      <a:pt x="45" y="29"/>
                    </a:lnTo>
                    <a:close/>
                    <a:moveTo>
                      <a:pt x="46" y="0"/>
                    </a:moveTo>
                    <a:lnTo>
                      <a:pt x="69" y="0"/>
                    </a:lnTo>
                    <a:lnTo>
                      <a:pt x="69" y="69"/>
                    </a:lnTo>
                    <a:lnTo>
                      <a:pt x="81" y="69"/>
                    </a:lnTo>
                    <a:lnTo>
                      <a:pt x="81" y="87"/>
                    </a:lnTo>
                    <a:lnTo>
                      <a:pt x="69" y="87"/>
                    </a:lnTo>
                    <a:lnTo>
                      <a:pt x="69" y="110"/>
                    </a:lnTo>
                    <a:lnTo>
                      <a:pt x="46" y="110"/>
                    </a:lnTo>
                    <a:lnTo>
                      <a:pt x="46" y="87"/>
                    </a:lnTo>
                    <a:lnTo>
                      <a:pt x="2" y="87"/>
                    </a:lnTo>
                    <a:lnTo>
                      <a:pt x="0" y="73"/>
                    </a:lnTo>
                    <a:lnTo>
                      <a:pt x="34" y="1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52"/>
              <p:cNvSpPr>
                <a:spLocks/>
              </p:cNvSpPr>
              <p:nvPr/>
            </p:nvSpPr>
            <p:spPr bwMode="auto">
              <a:xfrm>
                <a:off x="7375525" y="3927475"/>
                <a:ext cx="115888" cy="176212"/>
              </a:xfrm>
              <a:custGeom>
                <a:avLst/>
                <a:gdLst>
                  <a:gd name="T0" fmla="*/ 8 w 73"/>
                  <a:gd name="T1" fmla="*/ 0 h 111"/>
                  <a:gd name="T2" fmla="*/ 70 w 73"/>
                  <a:gd name="T3" fmla="*/ 0 h 111"/>
                  <a:gd name="T4" fmla="*/ 70 w 73"/>
                  <a:gd name="T5" fmla="*/ 17 h 111"/>
                  <a:gd name="T6" fmla="*/ 26 w 73"/>
                  <a:gd name="T7" fmla="*/ 17 h 111"/>
                  <a:gd name="T8" fmla="*/ 23 w 73"/>
                  <a:gd name="T9" fmla="*/ 43 h 111"/>
                  <a:gd name="T10" fmla="*/ 26 w 73"/>
                  <a:gd name="T11" fmla="*/ 41 h 111"/>
                  <a:gd name="T12" fmla="*/ 31 w 73"/>
                  <a:gd name="T13" fmla="*/ 40 h 111"/>
                  <a:gd name="T14" fmla="*/ 35 w 73"/>
                  <a:gd name="T15" fmla="*/ 38 h 111"/>
                  <a:gd name="T16" fmla="*/ 40 w 73"/>
                  <a:gd name="T17" fmla="*/ 37 h 111"/>
                  <a:gd name="T18" fmla="*/ 50 w 73"/>
                  <a:gd name="T19" fmla="*/ 38 h 111"/>
                  <a:gd name="T20" fmla="*/ 58 w 73"/>
                  <a:gd name="T21" fmla="*/ 42 h 111"/>
                  <a:gd name="T22" fmla="*/ 65 w 73"/>
                  <a:gd name="T23" fmla="*/ 47 h 111"/>
                  <a:gd name="T24" fmla="*/ 71 w 73"/>
                  <a:gd name="T25" fmla="*/ 59 h 111"/>
                  <a:gd name="T26" fmla="*/ 73 w 73"/>
                  <a:gd name="T27" fmla="*/ 75 h 111"/>
                  <a:gd name="T28" fmla="*/ 71 w 73"/>
                  <a:gd name="T29" fmla="*/ 89 h 111"/>
                  <a:gd name="T30" fmla="*/ 64 w 73"/>
                  <a:gd name="T31" fmla="*/ 102 h 111"/>
                  <a:gd name="T32" fmla="*/ 57 w 73"/>
                  <a:gd name="T33" fmla="*/ 107 h 111"/>
                  <a:gd name="T34" fmla="*/ 48 w 73"/>
                  <a:gd name="T35" fmla="*/ 110 h 111"/>
                  <a:gd name="T36" fmla="*/ 37 w 73"/>
                  <a:gd name="T37" fmla="*/ 111 h 111"/>
                  <a:gd name="T38" fmla="*/ 22 w 73"/>
                  <a:gd name="T39" fmla="*/ 110 h 111"/>
                  <a:gd name="T40" fmla="*/ 10 w 73"/>
                  <a:gd name="T41" fmla="*/ 104 h 111"/>
                  <a:gd name="T42" fmla="*/ 5 w 73"/>
                  <a:gd name="T43" fmla="*/ 97 h 111"/>
                  <a:gd name="T44" fmla="*/ 1 w 73"/>
                  <a:gd name="T45" fmla="*/ 90 h 111"/>
                  <a:gd name="T46" fmla="*/ 0 w 73"/>
                  <a:gd name="T47" fmla="*/ 80 h 111"/>
                  <a:gd name="T48" fmla="*/ 1 w 73"/>
                  <a:gd name="T49" fmla="*/ 80 h 111"/>
                  <a:gd name="T50" fmla="*/ 21 w 73"/>
                  <a:gd name="T51" fmla="*/ 79 h 111"/>
                  <a:gd name="T52" fmla="*/ 22 w 73"/>
                  <a:gd name="T53" fmla="*/ 83 h 111"/>
                  <a:gd name="T54" fmla="*/ 23 w 73"/>
                  <a:gd name="T55" fmla="*/ 88 h 111"/>
                  <a:gd name="T56" fmla="*/ 25 w 73"/>
                  <a:gd name="T57" fmla="*/ 91 h 111"/>
                  <a:gd name="T58" fmla="*/ 29 w 73"/>
                  <a:gd name="T59" fmla="*/ 93 h 111"/>
                  <a:gd name="T60" fmla="*/ 33 w 73"/>
                  <a:gd name="T61" fmla="*/ 94 h 111"/>
                  <a:gd name="T62" fmla="*/ 37 w 73"/>
                  <a:gd name="T63" fmla="*/ 95 h 111"/>
                  <a:gd name="T64" fmla="*/ 40 w 73"/>
                  <a:gd name="T65" fmla="*/ 94 h 111"/>
                  <a:gd name="T66" fmla="*/ 43 w 73"/>
                  <a:gd name="T67" fmla="*/ 93 h 111"/>
                  <a:gd name="T68" fmla="*/ 46 w 73"/>
                  <a:gd name="T69" fmla="*/ 92 h 111"/>
                  <a:gd name="T70" fmla="*/ 48 w 73"/>
                  <a:gd name="T71" fmla="*/ 89 h 111"/>
                  <a:gd name="T72" fmla="*/ 50 w 73"/>
                  <a:gd name="T73" fmla="*/ 85 h 111"/>
                  <a:gd name="T74" fmla="*/ 51 w 73"/>
                  <a:gd name="T75" fmla="*/ 80 h 111"/>
                  <a:gd name="T76" fmla="*/ 52 w 73"/>
                  <a:gd name="T77" fmla="*/ 75 h 111"/>
                  <a:gd name="T78" fmla="*/ 51 w 73"/>
                  <a:gd name="T79" fmla="*/ 68 h 111"/>
                  <a:gd name="T80" fmla="*/ 50 w 73"/>
                  <a:gd name="T81" fmla="*/ 64 h 111"/>
                  <a:gd name="T82" fmla="*/ 48 w 73"/>
                  <a:gd name="T83" fmla="*/ 60 h 111"/>
                  <a:gd name="T84" fmla="*/ 45 w 73"/>
                  <a:gd name="T85" fmla="*/ 57 h 111"/>
                  <a:gd name="T86" fmla="*/ 41 w 73"/>
                  <a:gd name="T87" fmla="*/ 54 h 111"/>
                  <a:gd name="T88" fmla="*/ 36 w 73"/>
                  <a:gd name="T89" fmla="*/ 53 h 111"/>
                  <a:gd name="T90" fmla="*/ 32 w 73"/>
                  <a:gd name="T91" fmla="*/ 54 h 111"/>
                  <a:gd name="T92" fmla="*/ 29 w 73"/>
                  <a:gd name="T93" fmla="*/ 54 h 111"/>
                  <a:gd name="T94" fmla="*/ 26 w 73"/>
                  <a:gd name="T95" fmla="*/ 57 h 111"/>
                  <a:gd name="T96" fmla="*/ 23 w 73"/>
                  <a:gd name="T97" fmla="*/ 59 h 111"/>
                  <a:gd name="T98" fmla="*/ 21 w 73"/>
                  <a:gd name="T99" fmla="*/ 62 h 111"/>
                  <a:gd name="T100" fmla="*/ 2 w 73"/>
                  <a:gd name="T101" fmla="*/ 61 h 111"/>
                  <a:gd name="T102" fmla="*/ 8 w 73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3" h="111">
                    <a:moveTo>
                      <a:pt x="8" y="0"/>
                    </a:moveTo>
                    <a:lnTo>
                      <a:pt x="70" y="0"/>
                    </a:lnTo>
                    <a:lnTo>
                      <a:pt x="70" y="17"/>
                    </a:lnTo>
                    <a:lnTo>
                      <a:pt x="26" y="17"/>
                    </a:lnTo>
                    <a:lnTo>
                      <a:pt x="23" y="43"/>
                    </a:lnTo>
                    <a:lnTo>
                      <a:pt x="26" y="41"/>
                    </a:lnTo>
                    <a:lnTo>
                      <a:pt x="31" y="40"/>
                    </a:lnTo>
                    <a:lnTo>
                      <a:pt x="35" y="38"/>
                    </a:lnTo>
                    <a:lnTo>
                      <a:pt x="40" y="37"/>
                    </a:lnTo>
                    <a:lnTo>
                      <a:pt x="50" y="38"/>
                    </a:lnTo>
                    <a:lnTo>
                      <a:pt x="58" y="42"/>
                    </a:lnTo>
                    <a:lnTo>
                      <a:pt x="65" y="47"/>
                    </a:lnTo>
                    <a:lnTo>
                      <a:pt x="71" y="59"/>
                    </a:lnTo>
                    <a:lnTo>
                      <a:pt x="73" y="75"/>
                    </a:lnTo>
                    <a:lnTo>
                      <a:pt x="71" y="89"/>
                    </a:lnTo>
                    <a:lnTo>
                      <a:pt x="64" y="102"/>
                    </a:lnTo>
                    <a:lnTo>
                      <a:pt x="57" y="107"/>
                    </a:lnTo>
                    <a:lnTo>
                      <a:pt x="48" y="110"/>
                    </a:lnTo>
                    <a:lnTo>
                      <a:pt x="37" y="111"/>
                    </a:lnTo>
                    <a:lnTo>
                      <a:pt x="22" y="110"/>
                    </a:lnTo>
                    <a:lnTo>
                      <a:pt x="10" y="104"/>
                    </a:lnTo>
                    <a:lnTo>
                      <a:pt x="5" y="97"/>
                    </a:lnTo>
                    <a:lnTo>
                      <a:pt x="1" y="90"/>
                    </a:lnTo>
                    <a:lnTo>
                      <a:pt x="0" y="80"/>
                    </a:lnTo>
                    <a:lnTo>
                      <a:pt x="1" y="80"/>
                    </a:lnTo>
                    <a:lnTo>
                      <a:pt x="21" y="79"/>
                    </a:lnTo>
                    <a:lnTo>
                      <a:pt x="22" y="83"/>
                    </a:lnTo>
                    <a:lnTo>
                      <a:pt x="23" y="88"/>
                    </a:lnTo>
                    <a:lnTo>
                      <a:pt x="25" y="91"/>
                    </a:lnTo>
                    <a:lnTo>
                      <a:pt x="29" y="93"/>
                    </a:lnTo>
                    <a:lnTo>
                      <a:pt x="33" y="94"/>
                    </a:lnTo>
                    <a:lnTo>
                      <a:pt x="37" y="95"/>
                    </a:lnTo>
                    <a:lnTo>
                      <a:pt x="40" y="94"/>
                    </a:lnTo>
                    <a:lnTo>
                      <a:pt x="43" y="93"/>
                    </a:lnTo>
                    <a:lnTo>
                      <a:pt x="46" y="92"/>
                    </a:lnTo>
                    <a:lnTo>
                      <a:pt x="48" y="89"/>
                    </a:lnTo>
                    <a:lnTo>
                      <a:pt x="50" y="85"/>
                    </a:lnTo>
                    <a:lnTo>
                      <a:pt x="51" y="80"/>
                    </a:lnTo>
                    <a:lnTo>
                      <a:pt x="52" y="75"/>
                    </a:lnTo>
                    <a:lnTo>
                      <a:pt x="51" y="68"/>
                    </a:lnTo>
                    <a:lnTo>
                      <a:pt x="50" y="64"/>
                    </a:lnTo>
                    <a:lnTo>
                      <a:pt x="48" y="60"/>
                    </a:lnTo>
                    <a:lnTo>
                      <a:pt x="45" y="57"/>
                    </a:lnTo>
                    <a:lnTo>
                      <a:pt x="41" y="54"/>
                    </a:lnTo>
                    <a:lnTo>
                      <a:pt x="36" y="53"/>
                    </a:lnTo>
                    <a:lnTo>
                      <a:pt x="32" y="54"/>
                    </a:lnTo>
                    <a:lnTo>
                      <a:pt x="29" y="54"/>
                    </a:lnTo>
                    <a:lnTo>
                      <a:pt x="26" y="57"/>
                    </a:lnTo>
                    <a:lnTo>
                      <a:pt x="23" y="59"/>
                    </a:lnTo>
                    <a:lnTo>
                      <a:pt x="21" y="62"/>
                    </a:lnTo>
                    <a:lnTo>
                      <a:pt x="2" y="6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53"/>
              <p:cNvSpPr>
                <a:spLocks noEditPoints="1"/>
              </p:cNvSpPr>
              <p:nvPr/>
            </p:nvSpPr>
            <p:spPr bwMode="auto">
              <a:xfrm>
                <a:off x="7859712" y="3924300"/>
                <a:ext cx="122238" cy="179387"/>
              </a:xfrm>
              <a:custGeom>
                <a:avLst/>
                <a:gdLst>
                  <a:gd name="T0" fmla="*/ 34 w 77"/>
                  <a:gd name="T1" fmla="*/ 55 h 113"/>
                  <a:gd name="T2" fmla="*/ 26 w 77"/>
                  <a:gd name="T3" fmla="*/ 59 h 113"/>
                  <a:gd name="T4" fmla="*/ 23 w 77"/>
                  <a:gd name="T5" fmla="*/ 69 h 113"/>
                  <a:gd name="T6" fmla="*/ 28 w 77"/>
                  <a:gd name="T7" fmla="*/ 90 h 113"/>
                  <a:gd name="T8" fmla="*/ 35 w 77"/>
                  <a:gd name="T9" fmla="*/ 96 h 113"/>
                  <a:gd name="T10" fmla="*/ 40 w 77"/>
                  <a:gd name="T11" fmla="*/ 97 h 113"/>
                  <a:gd name="T12" fmla="*/ 49 w 77"/>
                  <a:gd name="T13" fmla="*/ 94 h 113"/>
                  <a:gd name="T14" fmla="*/ 54 w 77"/>
                  <a:gd name="T15" fmla="*/ 86 h 113"/>
                  <a:gd name="T16" fmla="*/ 55 w 77"/>
                  <a:gd name="T17" fmla="*/ 76 h 113"/>
                  <a:gd name="T18" fmla="*/ 54 w 77"/>
                  <a:gd name="T19" fmla="*/ 65 h 113"/>
                  <a:gd name="T20" fmla="*/ 49 w 77"/>
                  <a:gd name="T21" fmla="*/ 58 h 113"/>
                  <a:gd name="T22" fmla="*/ 40 w 77"/>
                  <a:gd name="T23" fmla="*/ 54 h 113"/>
                  <a:gd name="T24" fmla="*/ 45 w 77"/>
                  <a:gd name="T25" fmla="*/ 0 h 113"/>
                  <a:gd name="T26" fmla="*/ 57 w 77"/>
                  <a:gd name="T27" fmla="*/ 1 h 113"/>
                  <a:gd name="T28" fmla="*/ 67 w 77"/>
                  <a:gd name="T29" fmla="*/ 5 h 113"/>
                  <a:gd name="T30" fmla="*/ 58 w 77"/>
                  <a:gd name="T31" fmla="*/ 19 h 113"/>
                  <a:gd name="T32" fmla="*/ 51 w 77"/>
                  <a:gd name="T33" fmla="*/ 18 h 113"/>
                  <a:gd name="T34" fmla="*/ 42 w 77"/>
                  <a:gd name="T35" fmla="*/ 18 h 113"/>
                  <a:gd name="T36" fmla="*/ 36 w 77"/>
                  <a:gd name="T37" fmla="*/ 20 h 113"/>
                  <a:gd name="T38" fmla="*/ 29 w 77"/>
                  <a:gd name="T39" fmla="*/ 25 h 113"/>
                  <a:gd name="T40" fmla="*/ 24 w 77"/>
                  <a:gd name="T41" fmla="*/ 46 h 113"/>
                  <a:gd name="T42" fmla="*/ 28 w 77"/>
                  <a:gd name="T43" fmla="*/ 43 h 113"/>
                  <a:gd name="T44" fmla="*/ 39 w 77"/>
                  <a:gd name="T45" fmla="*/ 38 h 113"/>
                  <a:gd name="T46" fmla="*/ 59 w 77"/>
                  <a:gd name="T47" fmla="*/ 40 h 113"/>
                  <a:gd name="T48" fmla="*/ 75 w 77"/>
                  <a:gd name="T49" fmla="*/ 61 h 113"/>
                  <a:gd name="T50" fmla="*/ 75 w 77"/>
                  <a:gd name="T51" fmla="*/ 91 h 113"/>
                  <a:gd name="T52" fmla="*/ 55 w 77"/>
                  <a:gd name="T53" fmla="*/ 111 h 113"/>
                  <a:gd name="T54" fmla="*/ 39 w 77"/>
                  <a:gd name="T55" fmla="*/ 113 h 113"/>
                  <a:gd name="T56" fmla="*/ 20 w 77"/>
                  <a:gd name="T57" fmla="*/ 108 h 113"/>
                  <a:gd name="T58" fmla="*/ 6 w 77"/>
                  <a:gd name="T59" fmla="*/ 93 h 113"/>
                  <a:gd name="T60" fmla="*/ 0 w 77"/>
                  <a:gd name="T61" fmla="*/ 69 h 113"/>
                  <a:gd name="T62" fmla="*/ 3 w 77"/>
                  <a:gd name="T63" fmla="*/ 34 h 113"/>
                  <a:gd name="T64" fmla="*/ 13 w 77"/>
                  <a:gd name="T65" fmla="*/ 13 h 113"/>
                  <a:gd name="T66" fmla="*/ 39 w 77"/>
                  <a:gd name="T67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7" h="113">
                    <a:moveTo>
                      <a:pt x="39" y="54"/>
                    </a:moveTo>
                    <a:lnTo>
                      <a:pt x="34" y="55"/>
                    </a:lnTo>
                    <a:lnTo>
                      <a:pt x="29" y="56"/>
                    </a:lnTo>
                    <a:lnTo>
                      <a:pt x="26" y="59"/>
                    </a:lnTo>
                    <a:lnTo>
                      <a:pt x="23" y="62"/>
                    </a:lnTo>
                    <a:lnTo>
                      <a:pt x="23" y="69"/>
                    </a:lnTo>
                    <a:lnTo>
                      <a:pt x="24" y="81"/>
                    </a:lnTo>
                    <a:lnTo>
                      <a:pt x="28" y="90"/>
                    </a:lnTo>
                    <a:lnTo>
                      <a:pt x="31" y="93"/>
                    </a:lnTo>
                    <a:lnTo>
                      <a:pt x="35" y="96"/>
                    </a:lnTo>
                    <a:lnTo>
                      <a:pt x="39" y="97"/>
                    </a:lnTo>
                    <a:lnTo>
                      <a:pt x="40" y="97"/>
                    </a:lnTo>
                    <a:lnTo>
                      <a:pt x="44" y="96"/>
                    </a:lnTo>
                    <a:lnTo>
                      <a:pt x="49" y="94"/>
                    </a:lnTo>
                    <a:lnTo>
                      <a:pt x="52" y="91"/>
                    </a:lnTo>
                    <a:lnTo>
                      <a:pt x="54" y="86"/>
                    </a:lnTo>
                    <a:lnTo>
                      <a:pt x="55" y="81"/>
                    </a:lnTo>
                    <a:lnTo>
                      <a:pt x="55" y="76"/>
                    </a:lnTo>
                    <a:lnTo>
                      <a:pt x="55" y="69"/>
                    </a:lnTo>
                    <a:lnTo>
                      <a:pt x="54" y="65"/>
                    </a:lnTo>
                    <a:lnTo>
                      <a:pt x="52" y="61"/>
                    </a:lnTo>
                    <a:lnTo>
                      <a:pt x="49" y="58"/>
                    </a:lnTo>
                    <a:lnTo>
                      <a:pt x="44" y="55"/>
                    </a:lnTo>
                    <a:lnTo>
                      <a:pt x="40" y="54"/>
                    </a:lnTo>
                    <a:lnTo>
                      <a:pt x="39" y="54"/>
                    </a:lnTo>
                    <a:close/>
                    <a:moveTo>
                      <a:pt x="45" y="0"/>
                    </a:moveTo>
                    <a:lnTo>
                      <a:pt x="51" y="1"/>
                    </a:lnTo>
                    <a:lnTo>
                      <a:pt x="57" y="1"/>
                    </a:lnTo>
                    <a:lnTo>
                      <a:pt x="62" y="3"/>
                    </a:lnTo>
                    <a:lnTo>
                      <a:pt x="67" y="5"/>
                    </a:lnTo>
                    <a:lnTo>
                      <a:pt x="63" y="21"/>
                    </a:lnTo>
                    <a:lnTo>
                      <a:pt x="58" y="19"/>
                    </a:lnTo>
                    <a:lnTo>
                      <a:pt x="54" y="18"/>
                    </a:lnTo>
                    <a:lnTo>
                      <a:pt x="51" y="18"/>
                    </a:lnTo>
                    <a:lnTo>
                      <a:pt x="45" y="18"/>
                    </a:lnTo>
                    <a:lnTo>
                      <a:pt x="42" y="18"/>
                    </a:lnTo>
                    <a:lnTo>
                      <a:pt x="39" y="18"/>
                    </a:lnTo>
                    <a:lnTo>
                      <a:pt x="36" y="20"/>
                    </a:lnTo>
                    <a:lnTo>
                      <a:pt x="32" y="22"/>
                    </a:lnTo>
                    <a:lnTo>
                      <a:pt x="29" y="25"/>
                    </a:lnTo>
                    <a:lnTo>
                      <a:pt x="25" y="34"/>
                    </a:lnTo>
                    <a:lnTo>
                      <a:pt x="24" y="46"/>
                    </a:lnTo>
                    <a:lnTo>
                      <a:pt x="24" y="47"/>
                    </a:lnTo>
                    <a:lnTo>
                      <a:pt x="28" y="43"/>
                    </a:lnTo>
                    <a:lnTo>
                      <a:pt x="34" y="40"/>
                    </a:lnTo>
                    <a:lnTo>
                      <a:pt x="39" y="38"/>
                    </a:lnTo>
                    <a:lnTo>
                      <a:pt x="46" y="38"/>
                    </a:lnTo>
                    <a:lnTo>
                      <a:pt x="59" y="40"/>
                    </a:lnTo>
                    <a:lnTo>
                      <a:pt x="69" y="49"/>
                    </a:lnTo>
                    <a:lnTo>
                      <a:pt x="75" y="61"/>
                    </a:lnTo>
                    <a:lnTo>
                      <a:pt x="77" y="76"/>
                    </a:lnTo>
                    <a:lnTo>
                      <a:pt x="75" y="91"/>
                    </a:lnTo>
                    <a:lnTo>
                      <a:pt x="67" y="102"/>
                    </a:lnTo>
                    <a:lnTo>
                      <a:pt x="55" y="111"/>
                    </a:lnTo>
                    <a:lnTo>
                      <a:pt x="40" y="113"/>
                    </a:lnTo>
                    <a:lnTo>
                      <a:pt x="39" y="113"/>
                    </a:lnTo>
                    <a:lnTo>
                      <a:pt x="28" y="112"/>
                    </a:lnTo>
                    <a:lnTo>
                      <a:pt x="20" y="108"/>
                    </a:lnTo>
                    <a:lnTo>
                      <a:pt x="12" y="101"/>
                    </a:lnTo>
                    <a:lnTo>
                      <a:pt x="6" y="93"/>
                    </a:lnTo>
                    <a:lnTo>
                      <a:pt x="3" y="82"/>
                    </a:lnTo>
                    <a:lnTo>
                      <a:pt x="0" y="69"/>
                    </a:lnTo>
                    <a:lnTo>
                      <a:pt x="0" y="48"/>
                    </a:lnTo>
                    <a:lnTo>
                      <a:pt x="3" y="34"/>
                    </a:lnTo>
                    <a:lnTo>
                      <a:pt x="7" y="22"/>
                    </a:lnTo>
                    <a:lnTo>
                      <a:pt x="13" y="13"/>
                    </a:lnTo>
                    <a:lnTo>
                      <a:pt x="25" y="4"/>
                    </a:lnTo>
                    <a:lnTo>
                      <a:pt x="39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54"/>
              <p:cNvSpPr>
                <a:spLocks/>
              </p:cNvSpPr>
              <p:nvPr/>
            </p:nvSpPr>
            <p:spPr bwMode="auto">
              <a:xfrm>
                <a:off x="8347075" y="3971925"/>
                <a:ext cx="120650" cy="130175"/>
              </a:xfrm>
              <a:custGeom>
                <a:avLst/>
                <a:gdLst>
                  <a:gd name="T0" fmla="*/ 0 w 76"/>
                  <a:gd name="T1" fmla="*/ 0 h 82"/>
                  <a:gd name="T2" fmla="*/ 26 w 76"/>
                  <a:gd name="T3" fmla="*/ 0 h 82"/>
                  <a:gd name="T4" fmla="*/ 38 w 76"/>
                  <a:gd name="T5" fmla="*/ 26 h 82"/>
                  <a:gd name="T6" fmla="*/ 38 w 76"/>
                  <a:gd name="T7" fmla="*/ 26 h 82"/>
                  <a:gd name="T8" fmla="*/ 50 w 76"/>
                  <a:gd name="T9" fmla="*/ 0 h 82"/>
                  <a:gd name="T10" fmla="*/ 76 w 76"/>
                  <a:gd name="T11" fmla="*/ 0 h 82"/>
                  <a:gd name="T12" fmla="*/ 52 w 76"/>
                  <a:gd name="T13" fmla="*/ 40 h 82"/>
                  <a:gd name="T14" fmla="*/ 76 w 76"/>
                  <a:gd name="T15" fmla="*/ 82 h 82"/>
                  <a:gd name="T16" fmla="*/ 52 w 76"/>
                  <a:gd name="T17" fmla="*/ 82 h 82"/>
                  <a:gd name="T18" fmla="*/ 39 w 76"/>
                  <a:gd name="T19" fmla="*/ 55 h 82"/>
                  <a:gd name="T20" fmla="*/ 25 w 76"/>
                  <a:gd name="T21" fmla="*/ 82 h 82"/>
                  <a:gd name="T22" fmla="*/ 0 w 76"/>
                  <a:gd name="T23" fmla="*/ 82 h 82"/>
                  <a:gd name="T24" fmla="*/ 26 w 76"/>
                  <a:gd name="T25" fmla="*/ 40 h 82"/>
                  <a:gd name="T26" fmla="*/ 0 w 76"/>
                  <a:gd name="T2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82">
                    <a:moveTo>
                      <a:pt x="0" y="0"/>
                    </a:moveTo>
                    <a:lnTo>
                      <a:pt x="26" y="0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50" y="0"/>
                    </a:lnTo>
                    <a:lnTo>
                      <a:pt x="76" y="0"/>
                    </a:lnTo>
                    <a:lnTo>
                      <a:pt x="52" y="40"/>
                    </a:lnTo>
                    <a:lnTo>
                      <a:pt x="76" y="82"/>
                    </a:lnTo>
                    <a:lnTo>
                      <a:pt x="52" y="82"/>
                    </a:lnTo>
                    <a:lnTo>
                      <a:pt x="39" y="55"/>
                    </a:lnTo>
                    <a:lnTo>
                      <a:pt x="25" y="82"/>
                    </a:lnTo>
                    <a:lnTo>
                      <a:pt x="0" y="82"/>
                    </a:lnTo>
                    <a:lnTo>
                      <a:pt x="26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55"/>
              <p:cNvSpPr>
                <a:spLocks/>
              </p:cNvSpPr>
              <p:nvPr/>
            </p:nvSpPr>
            <p:spPr bwMode="auto">
              <a:xfrm>
                <a:off x="6892925" y="4398963"/>
                <a:ext cx="71438" cy="174625"/>
              </a:xfrm>
              <a:custGeom>
                <a:avLst/>
                <a:gdLst>
                  <a:gd name="T0" fmla="*/ 45 w 45"/>
                  <a:gd name="T1" fmla="*/ 0 h 110"/>
                  <a:gd name="T2" fmla="*/ 45 w 45"/>
                  <a:gd name="T3" fmla="*/ 110 h 110"/>
                  <a:gd name="T4" fmla="*/ 22 w 45"/>
                  <a:gd name="T5" fmla="*/ 110 h 110"/>
                  <a:gd name="T6" fmla="*/ 22 w 45"/>
                  <a:gd name="T7" fmla="*/ 19 h 110"/>
                  <a:gd name="T8" fmla="*/ 0 w 45"/>
                  <a:gd name="T9" fmla="*/ 19 h 110"/>
                  <a:gd name="T10" fmla="*/ 0 w 45"/>
                  <a:gd name="T11" fmla="*/ 4 h 110"/>
                  <a:gd name="T12" fmla="*/ 45 w 45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10">
                    <a:moveTo>
                      <a:pt x="45" y="0"/>
                    </a:moveTo>
                    <a:lnTo>
                      <a:pt x="45" y="110"/>
                    </a:lnTo>
                    <a:lnTo>
                      <a:pt x="22" y="110"/>
                    </a:lnTo>
                    <a:lnTo>
                      <a:pt x="22" y="19"/>
                    </a:lnTo>
                    <a:lnTo>
                      <a:pt x="0" y="19"/>
                    </a:lnTo>
                    <a:lnTo>
                      <a:pt x="0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56"/>
              <p:cNvSpPr>
                <a:spLocks/>
              </p:cNvSpPr>
              <p:nvPr/>
            </p:nvSpPr>
            <p:spPr bwMode="auto">
              <a:xfrm>
                <a:off x="7372350" y="4397375"/>
                <a:ext cx="120650" cy="176212"/>
              </a:xfrm>
              <a:custGeom>
                <a:avLst/>
                <a:gdLst>
                  <a:gd name="T0" fmla="*/ 37 w 76"/>
                  <a:gd name="T1" fmla="*/ 0 h 111"/>
                  <a:gd name="T2" fmla="*/ 52 w 76"/>
                  <a:gd name="T3" fmla="*/ 2 h 111"/>
                  <a:gd name="T4" fmla="*/ 64 w 76"/>
                  <a:gd name="T5" fmla="*/ 9 h 111"/>
                  <a:gd name="T6" fmla="*/ 71 w 76"/>
                  <a:gd name="T7" fmla="*/ 18 h 111"/>
                  <a:gd name="T8" fmla="*/ 73 w 76"/>
                  <a:gd name="T9" fmla="*/ 32 h 111"/>
                  <a:gd name="T10" fmla="*/ 72 w 76"/>
                  <a:gd name="T11" fmla="*/ 42 h 111"/>
                  <a:gd name="T12" fmla="*/ 68 w 76"/>
                  <a:gd name="T13" fmla="*/ 50 h 111"/>
                  <a:gd name="T14" fmla="*/ 60 w 76"/>
                  <a:gd name="T15" fmla="*/ 60 h 111"/>
                  <a:gd name="T16" fmla="*/ 50 w 76"/>
                  <a:gd name="T17" fmla="*/ 73 h 111"/>
                  <a:gd name="T18" fmla="*/ 31 w 76"/>
                  <a:gd name="T19" fmla="*/ 94 h 111"/>
                  <a:gd name="T20" fmla="*/ 31 w 76"/>
                  <a:gd name="T21" fmla="*/ 94 h 111"/>
                  <a:gd name="T22" fmla="*/ 76 w 76"/>
                  <a:gd name="T23" fmla="*/ 94 h 111"/>
                  <a:gd name="T24" fmla="*/ 76 w 76"/>
                  <a:gd name="T25" fmla="*/ 111 h 111"/>
                  <a:gd name="T26" fmla="*/ 2 w 76"/>
                  <a:gd name="T27" fmla="*/ 111 h 111"/>
                  <a:gd name="T28" fmla="*/ 2 w 76"/>
                  <a:gd name="T29" fmla="*/ 97 h 111"/>
                  <a:gd name="T30" fmla="*/ 37 w 76"/>
                  <a:gd name="T31" fmla="*/ 59 h 111"/>
                  <a:gd name="T32" fmla="*/ 41 w 76"/>
                  <a:gd name="T33" fmla="*/ 54 h 111"/>
                  <a:gd name="T34" fmla="*/ 45 w 76"/>
                  <a:gd name="T35" fmla="*/ 48 h 111"/>
                  <a:gd name="T36" fmla="*/ 48 w 76"/>
                  <a:gd name="T37" fmla="*/ 44 h 111"/>
                  <a:gd name="T38" fmla="*/ 51 w 76"/>
                  <a:gd name="T39" fmla="*/ 38 h 111"/>
                  <a:gd name="T40" fmla="*/ 51 w 76"/>
                  <a:gd name="T41" fmla="*/ 32 h 111"/>
                  <a:gd name="T42" fmla="*/ 51 w 76"/>
                  <a:gd name="T43" fmla="*/ 28 h 111"/>
                  <a:gd name="T44" fmla="*/ 50 w 76"/>
                  <a:gd name="T45" fmla="*/ 25 h 111"/>
                  <a:gd name="T46" fmla="*/ 48 w 76"/>
                  <a:gd name="T47" fmla="*/ 22 h 111"/>
                  <a:gd name="T48" fmla="*/ 44 w 76"/>
                  <a:gd name="T49" fmla="*/ 18 h 111"/>
                  <a:gd name="T50" fmla="*/ 41 w 76"/>
                  <a:gd name="T51" fmla="*/ 17 h 111"/>
                  <a:gd name="T52" fmla="*/ 37 w 76"/>
                  <a:gd name="T53" fmla="*/ 16 h 111"/>
                  <a:gd name="T54" fmla="*/ 33 w 76"/>
                  <a:gd name="T55" fmla="*/ 17 h 111"/>
                  <a:gd name="T56" fmla="*/ 28 w 76"/>
                  <a:gd name="T57" fmla="*/ 19 h 111"/>
                  <a:gd name="T58" fmla="*/ 25 w 76"/>
                  <a:gd name="T59" fmla="*/ 22 h 111"/>
                  <a:gd name="T60" fmla="*/ 23 w 76"/>
                  <a:gd name="T61" fmla="*/ 26 h 111"/>
                  <a:gd name="T62" fmla="*/ 22 w 76"/>
                  <a:gd name="T63" fmla="*/ 30 h 111"/>
                  <a:gd name="T64" fmla="*/ 21 w 76"/>
                  <a:gd name="T65" fmla="*/ 35 h 111"/>
                  <a:gd name="T66" fmla="*/ 0 w 76"/>
                  <a:gd name="T67" fmla="*/ 35 h 111"/>
                  <a:gd name="T68" fmla="*/ 0 w 76"/>
                  <a:gd name="T69" fmla="*/ 35 h 111"/>
                  <a:gd name="T70" fmla="*/ 2 w 76"/>
                  <a:gd name="T71" fmla="*/ 22 h 111"/>
                  <a:gd name="T72" fmla="*/ 9 w 76"/>
                  <a:gd name="T73" fmla="*/ 10 h 111"/>
                  <a:gd name="T74" fmla="*/ 17 w 76"/>
                  <a:gd name="T75" fmla="*/ 4 h 111"/>
                  <a:gd name="T76" fmla="*/ 26 w 76"/>
                  <a:gd name="T77" fmla="*/ 1 h 111"/>
                  <a:gd name="T78" fmla="*/ 37 w 76"/>
                  <a:gd name="T7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6" h="111">
                    <a:moveTo>
                      <a:pt x="37" y="0"/>
                    </a:moveTo>
                    <a:lnTo>
                      <a:pt x="52" y="2"/>
                    </a:lnTo>
                    <a:lnTo>
                      <a:pt x="64" y="9"/>
                    </a:lnTo>
                    <a:lnTo>
                      <a:pt x="71" y="18"/>
                    </a:lnTo>
                    <a:lnTo>
                      <a:pt x="73" y="32"/>
                    </a:lnTo>
                    <a:lnTo>
                      <a:pt x="72" y="42"/>
                    </a:lnTo>
                    <a:lnTo>
                      <a:pt x="68" y="50"/>
                    </a:lnTo>
                    <a:lnTo>
                      <a:pt x="60" y="60"/>
                    </a:lnTo>
                    <a:lnTo>
                      <a:pt x="50" y="73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76" y="94"/>
                    </a:lnTo>
                    <a:lnTo>
                      <a:pt x="76" y="111"/>
                    </a:lnTo>
                    <a:lnTo>
                      <a:pt x="2" y="111"/>
                    </a:lnTo>
                    <a:lnTo>
                      <a:pt x="2" y="97"/>
                    </a:lnTo>
                    <a:lnTo>
                      <a:pt x="37" y="59"/>
                    </a:lnTo>
                    <a:lnTo>
                      <a:pt x="41" y="54"/>
                    </a:lnTo>
                    <a:lnTo>
                      <a:pt x="45" y="48"/>
                    </a:lnTo>
                    <a:lnTo>
                      <a:pt x="48" y="44"/>
                    </a:lnTo>
                    <a:lnTo>
                      <a:pt x="51" y="38"/>
                    </a:lnTo>
                    <a:lnTo>
                      <a:pt x="51" y="32"/>
                    </a:lnTo>
                    <a:lnTo>
                      <a:pt x="51" y="28"/>
                    </a:lnTo>
                    <a:lnTo>
                      <a:pt x="50" y="25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1" y="17"/>
                    </a:lnTo>
                    <a:lnTo>
                      <a:pt x="37" y="16"/>
                    </a:lnTo>
                    <a:lnTo>
                      <a:pt x="33" y="17"/>
                    </a:lnTo>
                    <a:lnTo>
                      <a:pt x="28" y="19"/>
                    </a:lnTo>
                    <a:lnTo>
                      <a:pt x="25" y="22"/>
                    </a:lnTo>
                    <a:lnTo>
                      <a:pt x="23" y="26"/>
                    </a:lnTo>
                    <a:lnTo>
                      <a:pt x="22" y="30"/>
                    </a:lnTo>
                    <a:lnTo>
                      <a:pt x="21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22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57"/>
              <p:cNvSpPr>
                <a:spLocks/>
              </p:cNvSpPr>
              <p:nvPr/>
            </p:nvSpPr>
            <p:spPr bwMode="auto">
              <a:xfrm>
                <a:off x="7856537" y="4397375"/>
                <a:ext cx="122238" cy="179387"/>
              </a:xfrm>
              <a:custGeom>
                <a:avLst/>
                <a:gdLst>
                  <a:gd name="T0" fmla="*/ 53 w 77"/>
                  <a:gd name="T1" fmla="*/ 1 h 113"/>
                  <a:gd name="T2" fmla="*/ 71 w 77"/>
                  <a:gd name="T3" fmla="*/ 14 h 113"/>
                  <a:gd name="T4" fmla="*/ 75 w 77"/>
                  <a:gd name="T5" fmla="*/ 31 h 113"/>
                  <a:gd name="T6" fmla="*/ 73 w 77"/>
                  <a:gd name="T7" fmla="*/ 41 h 113"/>
                  <a:gd name="T8" fmla="*/ 68 w 77"/>
                  <a:gd name="T9" fmla="*/ 48 h 113"/>
                  <a:gd name="T10" fmla="*/ 58 w 77"/>
                  <a:gd name="T11" fmla="*/ 55 h 113"/>
                  <a:gd name="T12" fmla="*/ 69 w 77"/>
                  <a:gd name="T13" fmla="*/ 61 h 113"/>
                  <a:gd name="T14" fmla="*/ 75 w 77"/>
                  <a:gd name="T15" fmla="*/ 70 h 113"/>
                  <a:gd name="T16" fmla="*/ 77 w 77"/>
                  <a:gd name="T17" fmla="*/ 80 h 113"/>
                  <a:gd name="T18" fmla="*/ 72 w 77"/>
                  <a:gd name="T19" fmla="*/ 97 h 113"/>
                  <a:gd name="T20" fmla="*/ 54 w 77"/>
                  <a:gd name="T21" fmla="*/ 111 h 113"/>
                  <a:gd name="T22" fmla="*/ 24 w 77"/>
                  <a:gd name="T23" fmla="*/ 111 h 113"/>
                  <a:gd name="T24" fmla="*/ 6 w 77"/>
                  <a:gd name="T25" fmla="*/ 99 h 113"/>
                  <a:gd name="T26" fmla="*/ 0 w 77"/>
                  <a:gd name="T27" fmla="*/ 81 h 113"/>
                  <a:gd name="T28" fmla="*/ 23 w 77"/>
                  <a:gd name="T29" fmla="*/ 81 h 113"/>
                  <a:gd name="T30" fmla="*/ 24 w 77"/>
                  <a:gd name="T31" fmla="*/ 89 h 113"/>
                  <a:gd name="T32" fmla="*/ 30 w 77"/>
                  <a:gd name="T33" fmla="*/ 94 h 113"/>
                  <a:gd name="T34" fmla="*/ 39 w 77"/>
                  <a:gd name="T35" fmla="*/ 96 h 113"/>
                  <a:gd name="T36" fmla="*/ 47 w 77"/>
                  <a:gd name="T37" fmla="*/ 94 h 113"/>
                  <a:gd name="T38" fmla="*/ 53 w 77"/>
                  <a:gd name="T39" fmla="*/ 89 h 113"/>
                  <a:gd name="T40" fmla="*/ 55 w 77"/>
                  <a:gd name="T41" fmla="*/ 80 h 113"/>
                  <a:gd name="T42" fmla="*/ 53 w 77"/>
                  <a:gd name="T43" fmla="*/ 71 h 113"/>
                  <a:gd name="T44" fmla="*/ 47 w 77"/>
                  <a:gd name="T45" fmla="*/ 65 h 113"/>
                  <a:gd name="T46" fmla="*/ 38 w 77"/>
                  <a:gd name="T47" fmla="*/ 63 h 113"/>
                  <a:gd name="T48" fmla="*/ 25 w 77"/>
                  <a:gd name="T49" fmla="*/ 47 h 113"/>
                  <a:gd name="T50" fmla="*/ 42 w 77"/>
                  <a:gd name="T51" fmla="*/ 46 h 113"/>
                  <a:gd name="T52" fmla="*/ 49 w 77"/>
                  <a:gd name="T53" fmla="*/ 43 h 113"/>
                  <a:gd name="T54" fmla="*/ 53 w 77"/>
                  <a:gd name="T55" fmla="*/ 35 h 113"/>
                  <a:gd name="T56" fmla="*/ 53 w 77"/>
                  <a:gd name="T57" fmla="*/ 27 h 113"/>
                  <a:gd name="T58" fmla="*/ 49 w 77"/>
                  <a:gd name="T59" fmla="*/ 20 h 113"/>
                  <a:gd name="T60" fmla="*/ 43 w 77"/>
                  <a:gd name="T61" fmla="*/ 17 h 113"/>
                  <a:gd name="T62" fmla="*/ 34 w 77"/>
                  <a:gd name="T63" fmla="*/ 17 h 113"/>
                  <a:gd name="T64" fmla="*/ 28 w 77"/>
                  <a:gd name="T65" fmla="*/ 20 h 113"/>
                  <a:gd name="T66" fmla="*/ 24 w 77"/>
                  <a:gd name="T67" fmla="*/ 26 h 113"/>
                  <a:gd name="T68" fmla="*/ 2 w 77"/>
                  <a:gd name="T69" fmla="*/ 30 h 113"/>
                  <a:gd name="T70" fmla="*/ 5 w 77"/>
                  <a:gd name="T71" fmla="*/ 17 h 113"/>
                  <a:gd name="T72" fmla="*/ 24 w 77"/>
                  <a:gd name="T73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7" h="113">
                    <a:moveTo>
                      <a:pt x="38" y="0"/>
                    </a:moveTo>
                    <a:lnTo>
                      <a:pt x="53" y="1"/>
                    </a:lnTo>
                    <a:lnTo>
                      <a:pt x="65" y="8"/>
                    </a:lnTo>
                    <a:lnTo>
                      <a:pt x="71" y="14"/>
                    </a:lnTo>
                    <a:lnTo>
                      <a:pt x="74" y="22"/>
                    </a:lnTo>
                    <a:lnTo>
                      <a:pt x="75" y="31"/>
                    </a:lnTo>
                    <a:lnTo>
                      <a:pt x="75" y="35"/>
                    </a:lnTo>
                    <a:lnTo>
                      <a:pt x="73" y="41"/>
                    </a:lnTo>
                    <a:lnTo>
                      <a:pt x="71" y="45"/>
                    </a:lnTo>
                    <a:lnTo>
                      <a:pt x="68" y="48"/>
                    </a:lnTo>
                    <a:lnTo>
                      <a:pt x="63" y="53"/>
                    </a:lnTo>
                    <a:lnTo>
                      <a:pt x="58" y="55"/>
                    </a:lnTo>
                    <a:lnTo>
                      <a:pt x="63" y="58"/>
                    </a:lnTo>
                    <a:lnTo>
                      <a:pt x="69" y="61"/>
                    </a:lnTo>
                    <a:lnTo>
                      <a:pt x="72" y="65"/>
                    </a:lnTo>
                    <a:lnTo>
                      <a:pt x="75" y="70"/>
                    </a:lnTo>
                    <a:lnTo>
                      <a:pt x="76" y="75"/>
                    </a:lnTo>
                    <a:lnTo>
                      <a:pt x="77" y="80"/>
                    </a:lnTo>
                    <a:lnTo>
                      <a:pt x="76" y="90"/>
                    </a:lnTo>
                    <a:lnTo>
                      <a:pt x="72" y="97"/>
                    </a:lnTo>
                    <a:lnTo>
                      <a:pt x="65" y="104"/>
                    </a:lnTo>
                    <a:lnTo>
                      <a:pt x="54" y="111"/>
                    </a:lnTo>
                    <a:lnTo>
                      <a:pt x="38" y="113"/>
                    </a:lnTo>
                    <a:lnTo>
                      <a:pt x="24" y="111"/>
                    </a:lnTo>
                    <a:lnTo>
                      <a:pt x="11" y="105"/>
                    </a:lnTo>
                    <a:lnTo>
                      <a:pt x="6" y="99"/>
                    </a:lnTo>
                    <a:lnTo>
                      <a:pt x="1" y="91"/>
                    </a:lnTo>
                    <a:lnTo>
                      <a:pt x="0" y="81"/>
                    </a:lnTo>
                    <a:lnTo>
                      <a:pt x="1" y="81"/>
                    </a:lnTo>
                    <a:lnTo>
                      <a:pt x="23" y="81"/>
                    </a:lnTo>
                    <a:lnTo>
                      <a:pt x="23" y="86"/>
                    </a:lnTo>
                    <a:lnTo>
                      <a:pt x="24" y="89"/>
                    </a:lnTo>
                    <a:lnTo>
                      <a:pt x="27" y="92"/>
                    </a:lnTo>
                    <a:lnTo>
                      <a:pt x="30" y="94"/>
                    </a:lnTo>
                    <a:lnTo>
                      <a:pt x="33" y="95"/>
                    </a:lnTo>
                    <a:lnTo>
                      <a:pt x="39" y="96"/>
                    </a:lnTo>
                    <a:lnTo>
                      <a:pt x="43" y="95"/>
                    </a:lnTo>
                    <a:lnTo>
                      <a:pt x="47" y="94"/>
                    </a:lnTo>
                    <a:lnTo>
                      <a:pt x="51" y="92"/>
                    </a:lnTo>
                    <a:lnTo>
                      <a:pt x="53" y="89"/>
                    </a:lnTo>
                    <a:lnTo>
                      <a:pt x="55" y="85"/>
                    </a:lnTo>
                    <a:lnTo>
                      <a:pt x="55" y="80"/>
                    </a:lnTo>
                    <a:lnTo>
                      <a:pt x="55" y="75"/>
                    </a:lnTo>
                    <a:lnTo>
                      <a:pt x="53" y="71"/>
                    </a:lnTo>
                    <a:lnTo>
                      <a:pt x="51" y="68"/>
                    </a:lnTo>
                    <a:lnTo>
                      <a:pt x="47" y="65"/>
                    </a:lnTo>
                    <a:lnTo>
                      <a:pt x="43" y="64"/>
                    </a:lnTo>
                    <a:lnTo>
                      <a:pt x="38" y="63"/>
                    </a:lnTo>
                    <a:lnTo>
                      <a:pt x="25" y="63"/>
                    </a:lnTo>
                    <a:lnTo>
                      <a:pt x="25" y="47"/>
                    </a:lnTo>
                    <a:lnTo>
                      <a:pt x="38" y="47"/>
                    </a:lnTo>
                    <a:lnTo>
                      <a:pt x="42" y="46"/>
                    </a:lnTo>
                    <a:lnTo>
                      <a:pt x="46" y="45"/>
                    </a:lnTo>
                    <a:lnTo>
                      <a:pt x="49" y="43"/>
                    </a:lnTo>
                    <a:lnTo>
                      <a:pt x="52" y="40"/>
                    </a:lnTo>
                    <a:lnTo>
                      <a:pt x="53" y="35"/>
                    </a:lnTo>
                    <a:lnTo>
                      <a:pt x="53" y="31"/>
                    </a:lnTo>
                    <a:lnTo>
                      <a:pt x="53" y="27"/>
                    </a:lnTo>
                    <a:lnTo>
                      <a:pt x="52" y="24"/>
                    </a:lnTo>
                    <a:lnTo>
                      <a:pt x="49" y="20"/>
                    </a:lnTo>
                    <a:lnTo>
                      <a:pt x="46" y="18"/>
                    </a:lnTo>
                    <a:lnTo>
                      <a:pt x="43" y="17"/>
                    </a:lnTo>
                    <a:lnTo>
                      <a:pt x="39" y="16"/>
                    </a:lnTo>
                    <a:lnTo>
                      <a:pt x="34" y="17"/>
                    </a:lnTo>
                    <a:lnTo>
                      <a:pt x="31" y="18"/>
                    </a:lnTo>
                    <a:lnTo>
                      <a:pt x="28" y="20"/>
                    </a:lnTo>
                    <a:lnTo>
                      <a:pt x="26" y="23"/>
                    </a:lnTo>
                    <a:lnTo>
                      <a:pt x="24" y="26"/>
                    </a:lnTo>
                    <a:lnTo>
                      <a:pt x="24" y="30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5" y="17"/>
                    </a:lnTo>
                    <a:lnTo>
                      <a:pt x="12" y="8"/>
                    </a:lnTo>
                    <a:lnTo>
                      <a:pt x="24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Rectangle 58"/>
              <p:cNvSpPr>
                <a:spLocks noChangeArrowheads="1"/>
              </p:cNvSpPr>
              <p:nvPr/>
            </p:nvSpPr>
            <p:spPr bwMode="auto">
              <a:xfrm>
                <a:off x="8374062" y="4487863"/>
                <a:ext cx="68263" cy="2698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59"/>
              <p:cNvSpPr>
                <a:spLocks noEditPoints="1"/>
              </p:cNvSpPr>
              <p:nvPr/>
            </p:nvSpPr>
            <p:spPr bwMode="auto">
              <a:xfrm>
                <a:off x="6884987" y="4868863"/>
                <a:ext cx="115888" cy="180975"/>
              </a:xfrm>
              <a:custGeom>
                <a:avLst/>
                <a:gdLst>
                  <a:gd name="T0" fmla="*/ 36 w 73"/>
                  <a:gd name="T1" fmla="*/ 18 h 114"/>
                  <a:gd name="T2" fmla="*/ 33 w 73"/>
                  <a:gd name="T3" fmla="*/ 18 h 114"/>
                  <a:gd name="T4" fmla="*/ 30 w 73"/>
                  <a:gd name="T5" fmla="*/ 19 h 114"/>
                  <a:gd name="T6" fmla="*/ 27 w 73"/>
                  <a:gd name="T7" fmla="*/ 21 h 114"/>
                  <a:gd name="T8" fmla="*/ 25 w 73"/>
                  <a:gd name="T9" fmla="*/ 23 h 114"/>
                  <a:gd name="T10" fmla="*/ 22 w 73"/>
                  <a:gd name="T11" fmla="*/ 31 h 114"/>
                  <a:gd name="T12" fmla="*/ 21 w 73"/>
                  <a:gd name="T13" fmla="*/ 42 h 114"/>
                  <a:gd name="T14" fmla="*/ 21 w 73"/>
                  <a:gd name="T15" fmla="*/ 71 h 114"/>
                  <a:gd name="T16" fmla="*/ 22 w 73"/>
                  <a:gd name="T17" fmla="*/ 83 h 114"/>
                  <a:gd name="T18" fmla="*/ 25 w 73"/>
                  <a:gd name="T19" fmla="*/ 90 h 114"/>
                  <a:gd name="T20" fmla="*/ 27 w 73"/>
                  <a:gd name="T21" fmla="*/ 93 h 114"/>
                  <a:gd name="T22" fmla="*/ 30 w 73"/>
                  <a:gd name="T23" fmla="*/ 95 h 114"/>
                  <a:gd name="T24" fmla="*/ 33 w 73"/>
                  <a:gd name="T25" fmla="*/ 96 h 114"/>
                  <a:gd name="T26" fmla="*/ 36 w 73"/>
                  <a:gd name="T27" fmla="*/ 97 h 114"/>
                  <a:gd name="T28" fmla="*/ 37 w 73"/>
                  <a:gd name="T29" fmla="*/ 97 h 114"/>
                  <a:gd name="T30" fmla="*/ 40 w 73"/>
                  <a:gd name="T31" fmla="*/ 96 h 114"/>
                  <a:gd name="T32" fmla="*/ 44 w 73"/>
                  <a:gd name="T33" fmla="*/ 95 h 114"/>
                  <a:gd name="T34" fmla="*/ 46 w 73"/>
                  <a:gd name="T35" fmla="*/ 93 h 114"/>
                  <a:gd name="T36" fmla="*/ 48 w 73"/>
                  <a:gd name="T37" fmla="*/ 90 h 114"/>
                  <a:gd name="T38" fmla="*/ 51 w 73"/>
                  <a:gd name="T39" fmla="*/ 83 h 114"/>
                  <a:gd name="T40" fmla="*/ 52 w 73"/>
                  <a:gd name="T41" fmla="*/ 71 h 114"/>
                  <a:gd name="T42" fmla="*/ 52 w 73"/>
                  <a:gd name="T43" fmla="*/ 42 h 114"/>
                  <a:gd name="T44" fmla="*/ 51 w 73"/>
                  <a:gd name="T45" fmla="*/ 31 h 114"/>
                  <a:gd name="T46" fmla="*/ 48 w 73"/>
                  <a:gd name="T47" fmla="*/ 23 h 114"/>
                  <a:gd name="T48" fmla="*/ 45 w 73"/>
                  <a:gd name="T49" fmla="*/ 20 h 114"/>
                  <a:gd name="T50" fmla="*/ 41 w 73"/>
                  <a:gd name="T51" fmla="*/ 18 h 114"/>
                  <a:gd name="T52" fmla="*/ 36 w 73"/>
                  <a:gd name="T53" fmla="*/ 18 h 114"/>
                  <a:gd name="T54" fmla="*/ 36 w 73"/>
                  <a:gd name="T55" fmla="*/ 18 h 114"/>
                  <a:gd name="T56" fmla="*/ 36 w 73"/>
                  <a:gd name="T57" fmla="*/ 0 h 114"/>
                  <a:gd name="T58" fmla="*/ 36 w 73"/>
                  <a:gd name="T59" fmla="*/ 0 h 114"/>
                  <a:gd name="T60" fmla="*/ 47 w 73"/>
                  <a:gd name="T61" fmla="*/ 1 h 114"/>
                  <a:gd name="T62" fmla="*/ 56 w 73"/>
                  <a:gd name="T63" fmla="*/ 5 h 114"/>
                  <a:gd name="T64" fmla="*/ 64 w 73"/>
                  <a:gd name="T65" fmla="*/ 11 h 114"/>
                  <a:gd name="T66" fmla="*/ 69 w 73"/>
                  <a:gd name="T67" fmla="*/ 20 h 114"/>
                  <a:gd name="T68" fmla="*/ 72 w 73"/>
                  <a:gd name="T69" fmla="*/ 31 h 114"/>
                  <a:gd name="T70" fmla="*/ 73 w 73"/>
                  <a:gd name="T71" fmla="*/ 44 h 114"/>
                  <a:gd name="T72" fmla="*/ 73 w 73"/>
                  <a:gd name="T73" fmla="*/ 69 h 114"/>
                  <a:gd name="T74" fmla="*/ 72 w 73"/>
                  <a:gd name="T75" fmla="*/ 83 h 114"/>
                  <a:gd name="T76" fmla="*/ 69 w 73"/>
                  <a:gd name="T77" fmla="*/ 93 h 114"/>
                  <a:gd name="T78" fmla="*/ 64 w 73"/>
                  <a:gd name="T79" fmla="*/ 102 h 114"/>
                  <a:gd name="T80" fmla="*/ 56 w 73"/>
                  <a:gd name="T81" fmla="*/ 108 h 114"/>
                  <a:gd name="T82" fmla="*/ 48 w 73"/>
                  <a:gd name="T83" fmla="*/ 113 h 114"/>
                  <a:gd name="T84" fmla="*/ 37 w 73"/>
                  <a:gd name="T85" fmla="*/ 114 h 114"/>
                  <a:gd name="T86" fmla="*/ 36 w 73"/>
                  <a:gd name="T87" fmla="*/ 114 h 114"/>
                  <a:gd name="T88" fmla="*/ 26 w 73"/>
                  <a:gd name="T89" fmla="*/ 113 h 114"/>
                  <a:gd name="T90" fmla="*/ 17 w 73"/>
                  <a:gd name="T91" fmla="*/ 108 h 114"/>
                  <a:gd name="T92" fmla="*/ 9 w 73"/>
                  <a:gd name="T93" fmla="*/ 102 h 114"/>
                  <a:gd name="T94" fmla="*/ 4 w 73"/>
                  <a:gd name="T95" fmla="*/ 93 h 114"/>
                  <a:gd name="T96" fmla="*/ 1 w 73"/>
                  <a:gd name="T97" fmla="*/ 83 h 114"/>
                  <a:gd name="T98" fmla="*/ 0 w 73"/>
                  <a:gd name="T99" fmla="*/ 69 h 114"/>
                  <a:gd name="T100" fmla="*/ 0 w 73"/>
                  <a:gd name="T101" fmla="*/ 44 h 114"/>
                  <a:gd name="T102" fmla="*/ 1 w 73"/>
                  <a:gd name="T103" fmla="*/ 31 h 114"/>
                  <a:gd name="T104" fmla="*/ 4 w 73"/>
                  <a:gd name="T105" fmla="*/ 20 h 114"/>
                  <a:gd name="T106" fmla="*/ 9 w 73"/>
                  <a:gd name="T107" fmla="*/ 11 h 114"/>
                  <a:gd name="T108" fmla="*/ 17 w 73"/>
                  <a:gd name="T109" fmla="*/ 5 h 114"/>
                  <a:gd name="T110" fmla="*/ 25 w 73"/>
                  <a:gd name="T111" fmla="*/ 1 h 114"/>
                  <a:gd name="T112" fmla="*/ 36 w 73"/>
                  <a:gd name="T1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3" h="114">
                    <a:moveTo>
                      <a:pt x="36" y="18"/>
                    </a:moveTo>
                    <a:lnTo>
                      <a:pt x="33" y="18"/>
                    </a:lnTo>
                    <a:lnTo>
                      <a:pt x="30" y="19"/>
                    </a:lnTo>
                    <a:lnTo>
                      <a:pt x="27" y="21"/>
                    </a:lnTo>
                    <a:lnTo>
                      <a:pt x="25" y="23"/>
                    </a:lnTo>
                    <a:lnTo>
                      <a:pt x="22" y="31"/>
                    </a:lnTo>
                    <a:lnTo>
                      <a:pt x="21" y="42"/>
                    </a:lnTo>
                    <a:lnTo>
                      <a:pt x="21" y="71"/>
                    </a:lnTo>
                    <a:lnTo>
                      <a:pt x="22" y="83"/>
                    </a:lnTo>
                    <a:lnTo>
                      <a:pt x="25" y="90"/>
                    </a:lnTo>
                    <a:lnTo>
                      <a:pt x="27" y="93"/>
                    </a:lnTo>
                    <a:lnTo>
                      <a:pt x="30" y="95"/>
                    </a:lnTo>
                    <a:lnTo>
                      <a:pt x="33" y="96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40" y="96"/>
                    </a:lnTo>
                    <a:lnTo>
                      <a:pt x="44" y="95"/>
                    </a:lnTo>
                    <a:lnTo>
                      <a:pt x="46" y="93"/>
                    </a:lnTo>
                    <a:lnTo>
                      <a:pt x="48" y="90"/>
                    </a:lnTo>
                    <a:lnTo>
                      <a:pt x="51" y="83"/>
                    </a:lnTo>
                    <a:lnTo>
                      <a:pt x="52" y="71"/>
                    </a:lnTo>
                    <a:lnTo>
                      <a:pt x="52" y="42"/>
                    </a:lnTo>
                    <a:lnTo>
                      <a:pt x="51" y="31"/>
                    </a:lnTo>
                    <a:lnTo>
                      <a:pt x="48" y="23"/>
                    </a:lnTo>
                    <a:lnTo>
                      <a:pt x="45" y="20"/>
                    </a:lnTo>
                    <a:lnTo>
                      <a:pt x="41" y="18"/>
                    </a:lnTo>
                    <a:lnTo>
                      <a:pt x="36" y="18"/>
                    </a:lnTo>
                    <a:lnTo>
                      <a:pt x="36" y="1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47" y="1"/>
                    </a:lnTo>
                    <a:lnTo>
                      <a:pt x="56" y="5"/>
                    </a:lnTo>
                    <a:lnTo>
                      <a:pt x="64" y="11"/>
                    </a:lnTo>
                    <a:lnTo>
                      <a:pt x="69" y="20"/>
                    </a:lnTo>
                    <a:lnTo>
                      <a:pt x="72" y="31"/>
                    </a:lnTo>
                    <a:lnTo>
                      <a:pt x="73" y="44"/>
                    </a:lnTo>
                    <a:lnTo>
                      <a:pt x="73" y="69"/>
                    </a:lnTo>
                    <a:lnTo>
                      <a:pt x="72" y="83"/>
                    </a:lnTo>
                    <a:lnTo>
                      <a:pt x="69" y="93"/>
                    </a:lnTo>
                    <a:lnTo>
                      <a:pt x="64" y="102"/>
                    </a:lnTo>
                    <a:lnTo>
                      <a:pt x="56" y="108"/>
                    </a:lnTo>
                    <a:lnTo>
                      <a:pt x="48" y="113"/>
                    </a:lnTo>
                    <a:lnTo>
                      <a:pt x="37" y="114"/>
                    </a:lnTo>
                    <a:lnTo>
                      <a:pt x="36" y="114"/>
                    </a:lnTo>
                    <a:lnTo>
                      <a:pt x="26" y="113"/>
                    </a:lnTo>
                    <a:lnTo>
                      <a:pt x="17" y="108"/>
                    </a:lnTo>
                    <a:lnTo>
                      <a:pt x="9" y="102"/>
                    </a:lnTo>
                    <a:lnTo>
                      <a:pt x="4" y="93"/>
                    </a:lnTo>
                    <a:lnTo>
                      <a:pt x="1" y="83"/>
                    </a:lnTo>
                    <a:lnTo>
                      <a:pt x="0" y="69"/>
                    </a:lnTo>
                    <a:lnTo>
                      <a:pt x="0" y="44"/>
                    </a:lnTo>
                    <a:lnTo>
                      <a:pt x="1" y="31"/>
                    </a:lnTo>
                    <a:lnTo>
                      <a:pt x="4" y="20"/>
                    </a:lnTo>
                    <a:lnTo>
                      <a:pt x="9" y="11"/>
                    </a:lnTo>
                    <a:lnTo>
                      <a:pt x="17" y="5"/>
                    </a:lnTo>
                    <a:lnTo>
                      <a:pt x="25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60"/>
              <p:cNvSpPr>
                <a:spLocks/>
              </p:cNvSpPr>
              <p:nvPr/>
            </p:nvSpPr>
            <p:spPr bwMode="auto">
              <a:xfrm>
                <a:off x="7405687" y="4922838"/>
                <a:ext cx="57150" cy="63500"/>
              </a:xfrm>
              <a:custGeom>
                <a:avLst/>
                <a:gdLst>
                  <a:gd name="T0" fmla="*/ 18 w 36"/>
                  <a:gd name="T1" fmla="*/ 0 h 40"/>
                  <a:gd name="T2" fmla="*/ 22 w 36"/>
                  <a:gd name="T3" fmla="*/ 0 h 40"/>
                  <a:gd name="T4" fmla="*/ 27 w 36"/>
                  <a:gd name="T5" fmla="*/ 2 h 40"/>
                  <a:gd name="T6" fmla="*/ 31 w 36"/>
                  <a:gd name="T7" fmla="*/ 4 h 40"/>
                  <a:gd name="T8" fmla="*/ 33 w 36"/>
                  <a:gd name="T9" fmla="*/ 8 h 40"/>
                  <a:gd name="T10" fmla="*/ 35 w 36"/>
                  <a:gd name="T11" fmla="*/ 12 h 40"/>
                  <a:gd name="T12" fmla="*/ 36 w 36"/>
                  <a:gd name="T13" fmla="*/ 17 h 40"/>
                  <a:gd name="T14" fmla="*/ 36 w 36"/>
                  <a:gd name="T15" fmla="*/ 24 h 40"/>
                  <a:gd name="T16" fmla="*/ 35 w 36"/>
                  <a:gd name="T17" fmla="*/ 28 h 40"/>
                  <a:gd name="T18" fmla="*/ 33 w 36"/>
                  <a:gd name="T19" fmla="*/ 33 h 40"/>
                  <a:gd name="T20" fmla="*/ 31 w 36"/>
                  <a:gd name="T21" fmla="*/ 36 h 40"/>
                  <a:gd name="T22" fmla="*/ 28 w 36"/>
                  <a:gd name="T23" fmla="*/ 38 h 40"/>
                  <a:gd name="T24" fmla="*/ 22 w 36"/>
                  <a:gd name="T25" fmla="*/ 40 h 40"/>
                  <a:gd name="T26" fmla="*/ 18 w 36"/>
                  <a:gd name="T27" fmla="*/ 40 h 40"/>
                  <a:gd name="T28" fmla="*/ 13 w 36"/>
                  <a:gd name="T29" fmla="*/ 40 h 40"/>
                  <a:gd name="T30" fmla="*/ 8 w 36"/>
                  <a:gd name="T31" fmla="*/ 38 h 40"/>
                  <a:gd name="T32" fmla="*/ 4 w 36"/>
                  <a:gd name="T33" fmla="*/ 36 h 40"/>
                  <a:gd name="T34" fmla="*/ 2 w 36"/>
                  <a:gd name="T35" fmla="*/ 33 h 40"/>
                  <a:gd name="T36" fmla="*/ 0 w 36"/>
                  <a:gd name="T37" fmla="*/ 28 h 40"/>
                  <a:gd name="T38" fmla="*/ 0 w 36"/>
                  <a:gd name="T39" fmla="*/ 24 h 40"/>
                  <a:gd name="T40" fmla="*/ 0 w 36"/>
                  <a:gd name="T41" fmla="*/ 17 h 40"/>
                  <a:gd name="T42" fmla="*/ 0 w 36"/>
                  <a:gd name="T43" fmla="*/ 12 h 40"/>
                  <a:gd name="T44" fmla="*/ 2 w 36"/>
                  <a:gd name="T45" fmla="*/ 8 h 40"/>
                  <a:gd name="T46" fmla="*/ 4 w 36"/>
                  <a:gd name="T47" fmla="*/ 5 h 40"/>
                  <a:gd name="T48" fmla="*/ 8 w 36"/>
                  <a:gd name="T49" fmla="*/ 2 h 40"/>
                  <a:gd name="T50" fmla="*/ 13 w 36"/>
                  <a:gd name="T51" fmla="*/ 0 h 40"/>
                  <a:gd name="T52" fmla="*/ 18 w 36"/>
                  <a:gd name="T5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40">
                    <a:moveTo>
                      <a:pt x="18" y="0"/>
                    </a:moveTo>
                    <a:lnTo>
                      <a:pt x="22" y="0"/>
                    </a:lnTo>
                    <a:lnTo>
                      <a:pt x="27" y="2"/>
                    </a:lnTo>
                    <a:lnTo>
                      <a:pt x="31" y="4"/>
                    </a:lnTo>
                    <a:lnTo>
                      <a:pt x="33" y="8"/>
                    </a:lnTo>
                    <a:lnTo>
                      <a:pt x="35" y="12"/>
                    </a:lnTo>
                    <a:lnTo>
                      <a:pt x="36" y="17"/>
                    </a:lnTo>
                    <a:lnTo>
                      <a:pt x="36" y="24"/>
                    </a:lnTo>
                    <a:lnTo>
                      <a:pt x="35" y="28"/>
                    </a:lnTo>
                    <a:lnTo>
                      <a:pt x="33" y="33"/>
                    </a:lnTo>
                    <a:lnTo>
                      <a:pt x="31" y="36"/>
                    </a:lnTo>
                    <a:lnTo>
                      <a:pt x="28" y="38"/>
                    </a:lnTo>
                    <a:lnTo>
                      <a:pt x="22" y="40"/>
                    </a:lnTo>
                    <a:lnTo>
                      <a:pt x="18" y="40"/>
                    </a:lnTo>
                    <a:lnTo>
                      <a:pt x="13" y="40"/>
                    </a:lnTo>
                    <a:lnTo>
                      <a:pt x="8" y="38"/>
                    </a:lnTo>
                    <a:lnTo>
                      <a:pt x="4" y="36"/>
                    </a:lnTo>
                    <a:lnTo>
                      <a:pt x="2" y="33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61"/>
              <p:cNvSpPr>
                <a:spLocks/>
              </p:cNvSpPr>
              <p:nvPr/>
            </p:nvSpPr>
            <p:spPr bwMode="auto">
              <a:xfrm>
                <a:off x="7858125" y="4902200"/>
                <a:ext cx="120650" cy="127000"/>
              </a:xfrm>
              <a:custGeom>
                <a:avLst/>
                <a:gdLst>
                  <a:gd name="T0" fmla="*/ 28 w 76"/>
                  <a:gd name="T1" fmla="*/ 0 h 80"/>
                  <a:gd name="T2" fmla="*/ 50 w 76"/>
                  <a:gd name="T3" fmla="*/ 0 h 80"/>
                  <a:gd name="T4" fmla="*/ 50 w 76"/>
                  <a:gd name="T5" fmla="*/ 30 h 80"/>
                  <a:gd name="T6" fmla="*/ 76 w 76"/>
                  <a:gd name="T7" fmla="*/ 30 h 80"/>
                  <a:gd name="T8" fmla="*/ 76 w 76"/>
                  <a:gd name="T9" fmla="*/ 49 h 80"/>
                  <a:gd name="T10" fmla="*/ 50 w 76"/>
                  <a:gd name="T11" fmla="*/ 49 h 80"/>
                  <a:gd name="T12" fmla="*/ 50 w 76"/>
                  <a:gd name="T13" fmla="*/ 80 h 80"/>
                  <a:gd name="T14" fmla="*/ 28 w 76"/>
                  <a:gd name="T15" fmla="*/ 80 h 80"/>
                  <a:gd name="T16" fmla="*/ 28 w 76"/>
                  <a:gd name="T17" fmla="*/ 49 h 80"/>
                  <a:gd name="T18" fmla="*/ 0 w 76"/>
                  <a:gd name="T19" fmla="*/ 49 h 80"/>
                  <a:gd name="T20" fmla="*/ 0 w 76"/>
                  <a:gd name="T21" fmla="*/ 30 h 80"/>
                  <a:gd name="T22" fmla="*/ 28 w 76"/>
                  <a:gd name="T23" fmla="*/ 30 h 80"/>
                  <a:gd name="T24" fmla="*/ 28 w 76"/>
                  <a:gd name="T2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80">
                    <a:moveTo>
                      <a:pt x="28" y="0"/>
                    </a:moveTo>
                    <a:lnTo>
                      <a:pt x="50" y="0"/>
                    </a:lnTo>
                    <a:lnTo>
                      <a:pt x="50" y="30"/>
                    </a:lnTo>
                    <a:lnTo>
                      <a:pt x="76" y="30"/>
                    </a:lnTo>
                    <a:lnTo>
                      <a:pt x="76" y="49"/>
                    </a:lnTo>
                    <a:lnTo>
                      <a:pt x="50" y="49"/>
                    </a:lnTo>
                    <a:lnTo>
                      <a:pt x="50" y="80"/>
                    </a:lnTo>
                    <a:lnTo>
                      <a:pt x="28" y="80"/>
                    </a:lnTo>
                    <a:lnTo>
                      <a:pt x="28" y="49"/>
                    </a:lnTo>
                    <a:lnTo>
                      <a:pt x="0" y="49"/>
                    </a:lnTo>
                    <a:lnTo>
                      <a:pt x="0" y="30"/>
                    </a:lnTo>
                    <a:lnTo>
                      <a:pt x="28" y="3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62"/>
              <p:cNvSpPr>
                <a:spLocks noEditPoints="1"/>
              </p:cNvSpPr>
              <p:nvPr/>
            </p:nvSpPr>
            <p:spPr bwMode="auto">
              <a:xfrm>
                <a:off x="8351837" y="4927600"/>
                <a:ext cx="109538" cy="79375"/>
              </a:xfrm>
              <a:custGeom>
                <a:avLst/>
                <a:gdLst>
                  <a:gd name="T0" fmla="*/ 0 w 69"/>
                  <a:gd name="T1" fmla="*/ 32 h 50"/>
                  <a:gd name="T2" fmla="*/ 69 w 69"/>
                  <a:gd name="T3" fmla="*/ 32 h 50"/>
                  <a:gd name="T4" fmla="*/ 69 w 69"/>
                  <a:gd name="T5" fmla="*/ 50 h 50"/>
                  <a:gd name="T6" fmla="*/ 0 w 69"/>
                  <a:gd name="T7" fmla="*/ 50 h 50"/>
                  <a:gd name="T8" fmla="*/ 0 w 69"/>
                  <a:gd name="T9" fmla="*/ 32 h 50"/>
                  <a:gd name="T10" fmla="*/ 0 w 69"/>
                  <a:gd name="T11" fmla="*/ 0 h 50"/>
                  <a:gd name="T12" fmla="*/ 69 w 69"/>
                  <a:gd name="T13" fmla="*/ 0 h 50"/>
                  <a:gd name="T14" fmla="*/ 69 w 69"/>
                  <a:gd name="T15" fmla="*/ 17 h 50"/>
                  <a:gd name="T16" fmla="*/ 0 w 69"/>
                  <a:gd name="T17" fmla="*/ 17 h 50"/>
                  <a:gd name="T18" fmla="*/ 0 w 6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50">
                    <a:moveTo>
                      <a:pt x="0" y="32"/>
                    </a:moveTo>
                    <a:lnTo>
                      <a:pt x="69" y="32"/>
                    </a:lnTo>
                    <a:lnTo>
                      <a:pt x="69" y="50"/>
                    </a:lnTo>
                    <a:lnTo>
                      <a:pt x="0" y="50"/>
                    </a:lnTo>
                    <a:lnTo>
                      <a:pt x="0" y="32"/>
                    </a:lnTo>
                    <a:close/>
                    <a:moveTo>
                      <a:pt x="0" y="0"/>
                    </a:moveTo>
                    <a:lnTo>
                      <a:pt x="69" y="0"/>
                    </a:lnTo>
                    <a:lnTo>
                      <a:pt x="69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9099548" y="2667001"/>
              <a:ext cx="1879601" cy="965199"/>
              <a:chOff x="8837612" y="1447800"/>
              <a:chExt cx="1879600" cy="965200"/>
            </a:xfrm>
          </p:grpSpPr>
          <p:sp>
            <p:nvSpPr>
              <p:cNvPr id="144" name="Freeform 63"/>
              <p:cNvSpPr>
                <a:spLocks/>
              </p:cNvSpPr>
              <p:nvPr/>
            </p:nvSpPr>
            <p:spPr bwMode="auto">
              <a:xfrm>
                <a:off x="8837612" y="1447800"/>
                <a:ext cx="1879600" cy="965200"/>
              </a:xfrm>
              <a:custGeom>
                <a:avLst/>
                <a:gdLst>
                  <a:gd name="T0" fmla="*/ 0 w 1184"/>
                  <a:gd name="T1" fmla="*/ 0 h 608"/>
                  <a:gd name="T2" fmla="*/ 151 w 1184"/>
                  <a:gd name="T3" fmla="*/ 5 h 608"/>
                  <a:gd name="T4" fmla="*/ 1165 w 1184"/>
                  <a:gd name="T5" fmla="*/ 496 h 608"/>
                  <a:gd name="T6" fmla="*/ 1176 w 1184"/>
                  <a:gd name="T7" fmla="*/ 503 h 608"/>
                  <a:gd name="T8" fmla="*/ 1182 w 1184"/>
                  <a:gd name="T9" fmla="*/ 514 h 608"/>
                  <a:gd name="T10" fmla="*/ 1184 w 1184"/>
                  <a:gd name="T11" fmla="*/ 527 h 608"/>
                  <a:gd name="T12" fmla="*/ 1180 w 1184"/>
                  <a:gd name="T13" fmla="*/ 540 h 608"/>
                  <a:gd name="T14" fmla="*/ 1157 w 1184"/>
                  <a:gd name="T15" fmla="*/ 590 h 608"/>
                  <a:gd name="T16" fmla="*/ 1148 w 1184"/>
                  <a:gd name="T17" fmla="*/ 599 h 608"/>
                  <a:gd name="T18" fmla="*/ 1137 w 1184"/>
                  <a:gd name="T19" fmla="*/ 606 h 608"/>
                  <a:gd name="T20" fmla="*/ 1125 w 1184"/>
                  <a:gd name="T21" fmla="*/ 608 h 608"/>
                  <a:gd name="T22" fmla="*/ 1112 w 1184"/>
                  <a:gd name="T23" fmla="*/ 605 h 608"/>
                  <a:gd name="T24" fmla="*/ 98 w 1184"/>
                  <a:gd name="T25" fmla="*/ 115 h 608"/>
                  <a:gd name="T26" fmla="*/ 0 w 1184"/>
                  <a:gd name="T27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84" h="608">
                    <a:moveTo>
                      <a:pt x="0" y="0"/>
                    </a:moveTo>
                    <a:lnTo>
                      <a:pt x="151" y="5"/>
                    </a:lnTo>
                    <a:lnTo>
                      <a:pt x="1165" y="496"/>
                    </a:lnTo>
                    <a:lnTo>
                      <a:pt x="1176" y="503"/>
                    </a:lnTo>
                    <a:lnTo>
                      <a:pt x="1182" y="514"/>
                    </a:lnTo>
                    <a:lnTo>
                      <a:pt x="1184" y="527"/>
                    </a:lnTo>
                    <a:lnTo>
                      <a:pt x="1180" y="540"/>
                    </a:lnTo>
                    <a:lnTo>
                      <a:pt x="1157" y="590"/>
                    </a:lnTo>
                    <a:lnTo>
                      <a:pt x="1148" y="599"/>
                    </a:lnTo>
                    <a:lnTo>
                      <a:pt x="1137" y="606"/>
                    </a:lnTo>
                    <a:lnTo>
                      <a:pt x="1125" y="608"/>
                    </a:lnTo>
                    <a:lnTo>
                      <a:pt x="1112" y="605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64"/>
              <p:cNvSpPr>
                <a:spLocks/>
              </p:cNvSpPr>
              <p:nvPr/>
            </p:nvSpPr>
            <p:spPr bwMode="auto">
              <a:xfrm>
                <a:off x="8837612" y="1447800"/>
                <a:ext cx="1854200" cy="965200"/>
              </a:xfrm>
              <a:custGeom>
                <a:avLst/>
                <a:gdLst>
                  <a:gd name="T0" fmla="*/ 0 w 1168"/>
                  <a:gd name="T1" fmla="*/ 0 h 608"/>
                  <a:gd name="T2" fmla="*/ 129 w 1168"/>
                  <a:gd name="T3" fmla="*/ 63 h 608"/>
                  <a:gd name="T4" fmla="*/ 1168 w 1168"/>
                  <a:gd name="T5" fmla="*/ 564 h 608"/>
                  <a:gd name="T6" fmla="*/ 1157 w 1168"/>
                  <a:gd name="T7" fmla="*/ 590 h 608"/>
                  <a:gd name="T8" fmla="*/ 1148 w 1168"/>
                  <a:gd name="T9" fmla="*/ 599 h 608"/>
                  <a:gd name="T10" fmla="*/ 1137 w 1168"/>
                  <a:gd name="T11" fmla="*/ 606 h 608"/>
                  <a:gd name="T12" fmla="*/ 1125 w 1168"/>
                  <a:gd name="T13" fmla="*/ 608 h 608"/>
                  <a:gd name="T14" fmla="*/ 1112 w 1168"/>
                  <a:gd name="T15" fmla="*/ 605 h 608"/>
                  <a:gd name="T16" fmla="*/ 98 w 1168"/>
                  <a:gd name="T17" fmla="*/ 115 h 608"/>
                  <a:gd name="T18" fmla="*/ 0 w 1168"/>
                  <a:gd name="T19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8" h="608">
                    <a:moveTo>
                      <a:pt x="0" y="0"/>
                    </a:moveTo>
                    <a:lnTo>
                      <a:pt x="129" y="63"/>
                    </a:lnTo>
                    <a:lnTo>
                      <a:pt x="1168" y="564"/>
                    </a:lnTo>
                    <a:lnTo>
                      <a:pt x="1157" y="590"/>
                    </a:lnTo>
                    <a:lnTo>
                      <a:pt x="1148" y="599"/>
                    </a:lnTo>
                    <a:lnTo>
                      <a:pt x="1137" y="606"/>
                    </a:lnTo>
                    <a:lnTo>
                      <a:pt x="1125" y="608"/>
                    </a:lnTo>
                    <a:lnTo>
                      <a:pt x="1112" y="605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66"/>
              <p:cNvSpPr>
                <a:spLocks/>
              </p:cNvSpPr>
              <p:nvPr/>
            </p:nvSpPr>
            <p:spPr bwMode="auto">
              <a:xfrm>
                <a:off x="8837612" y="1447800"/>
                <a:ext cx="1746250" cy="925512"/>
              </a:xfrm>
              <a:custGeom>
                <a:avLst/>
                <a:gdLst>
                  <a:gd name="T0" fmla="*/ 0 w 1100"/>
                  <a:gd name="T1" fmla="*/ 0 h 583"/>
                  <a:gd name="T2" fmla="*/ 129 w 1100"/>
                  <a:gd name="T3" fmla="*/ 63 h 583"/>
                  <a:gd name="T4" fmla="*/ 1100 w 1100"/>
                  <a:gd name="T5" fmla="*/ 531 h 583"/>
                  <a:gd name="T6" fmla="*/ 1085 w 1100"/>
                  <a:gd name="T7" fmla="*/ 559 h 583"/>
                  <a:gd name="T8" fmla="*/ 1068 w 1100"/>
                  <a:gd name="T9" fmla="*/ 583 h 583"/>
                  <a:gd name="T10" fmla="*/ 98 w 1100"/>
                  <a:gd name="T11" fmla="*/ 115 h 583"/>
                  <a:gd name="T12" fmla="*/ 0 w 1100"/>
                  <a:gd name="T13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0" h="583">
                    <a:moveTo>
                      <a:pt x="0" y="0"/>
                    </a:moveTo>
                    <a:lnTo>
                      <a:pt x="129" y="63"/>
                    </a:lnTo>
                    <a:lnTo>
                      <a:pt x="1100" y="531"/>
                    </a:lnTo>
                    <a:lnTo>
                      <a:pt x="1085" y="559"/>
                    </a:lnTo>
                    <a:lnTo>
                      <a:pt x="1068" y="583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E7A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67"/>
              <p:cNvSpPr>
                <a:spLocks/>
              </p:cNvSpPr>
              <p:nvPr/>
            </p:nvSpPr>
            <p:spPr bwMode="auto">
              <a:xfrm>
                <a:off x="8837612" y="1447800"/>
                <a:ext cx="1724025" cy="898525"/>
              </a:xfrm>
              <a:custGeom>
                <a:avLst/>
                <a:gdLst>
                  <a:gd name="T0" fmla="*/ 0 w 1086"/>
                  <a:gd name="T1" fmla="*/ 0 h 566"/>
                  <a:gd name="T2" fmla="*/ 151 w 1086"/>
                  <a:gd name="T3" fmla="*/ 5 h 566"/>
                  <a:gd name="T4" fmla="*/ 1086 w 1086"/>
                  <a:gd name="T5" fmla="*/ 457 h 566"/>
                  <a:gd name="T6" fmla="*/ 1072 w 1086"/>
                  <a:gd name="T7" fmla="*/ 497 h 566"/>
                  <a:gd name="T8" fmla="*/ 1055 w 1086"/>
                  <a:gd name="T9" fmla="*/ 534 h 566"/>
                  <a:gd name="T10" fmla="*/ 1034 w 1086"/>
                  <a:gd name="T11" fmla="*/ 566 h 566"/>
                  <a:gd name="T12" fmla="*/ 98 w 1086"/>
                  <a:gd name="T13" fmla="*/ 115 h 566"/>
                  <a:gd name="T14" fmla="*/ 0 w 1086"/>
                  <a:gd name="T15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6" h="566">
                    <a:moveTo>
                      <a:pt x="0" y="0"/>
                    </a:moveTo>
                    <a:lnTo>
                      <a:pt x="151" y="5"/>
                    </a:lnTo>
                    <a:lnTo>
                      <a:pt x="1086" y="457"/>
                    </a:lnTo>
                    <a:lnTo>
                      <a:pt x="1072" y="497"/>
                    </a:lnTo>
                    <a:lnTo>
                      <a:pt x="1055" y="534"/>
                    </a:lnTo>
                    <a:lnTo>
                      <a:pt x="1034" y="566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68"/>
              <p:cNvSpPr>
                <a:spLocks/>
              </p:cNvSpPr>
              <p:nvPr/>
            </p:nvSpPr>
            <p:spPr bwMode="auto">
              <a:xfrm>
                <a:off x="8837612" y="1447800"/>
                <a:ext cx="1690688" cy="898525"/>
              </a:xfrm>
              <a:custGeom>
                <a:avLst/>
                <a:gdLst>
                  <a:gd name="T0" fmla="*/ 0 w 1065"/>
                  <a:gd name="T1" fmla="*/ 0 h 566"/>
                  <a:gd name="T2" fmla="*/ 129 w 1065"/>
                  <a:gd name="T3" fmla="*/ 63 h 566"/>
                  <a:gd name="T4" fmla="*/ 1065 w 1065"/>
                  <a:gd name="T5" fmla="*/ 514 h 566"/>
                  <a:gd name="T6" fmla="*/ 1050 w 1065"/>
                  <a:gd name="T7" fmla="*/ 542 h 566"/>
                  <a:gd name="T8" fmla="*/ 1034 w 1065"/>
                  <a:gd name="T9" fmla="*/ 566 h 566"/>
                  <a:gd name="T10" fmla="*/ 98 w 1065"/>
                  <a:gd name="T11" fmla="*/ 115 h 566"/>
                  <a:gd name="T12" fmla="*/ 0 w 1065"/>
                  <a:gd name="T13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5" h="566">
                    <a:moveTo>
                      <a:pt x="0" y="0"/>
                    </a:moveTo>
                    <a:lnTo>
                      <a:pt x="129" y="63"/>
                    </a:lnTo>
                    <a:lnTo>
                      <a:pt x="1065" y="514"/>
                    </a:lnTo>
                    <a:lnTo>
                      <a:pt x="1050" y="542"/>
                    </a:lnTo>
                    <a:lnTo>
                      <a:pt x="1034" y="566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69"/>
              <p:cNvSpPr>
                <a:spLocks/>
              </p:cNvSpPr>
              <p:nvPr/>
            </p:nvSpPr>
            <p:spPr bwMode="auto">
              <a:xfrm>
                <a:off x="8837612" y="1447800"/>
                <a:ext cx="239713" cy="182562"/>
              </a:xfrm>
              <a:custGeom>
                <a:avLst/>
                <a:gdLst>
                  <a:gd name="T0" fmla="*/ 0 w 151"/>
                  <a:gd name="T1" fmla="*/ 0 h 115"/>
                  <a:gd name="T2" fmla="*/ 151 w 151"/>
                  <a:gd name="T3" fmla="*/ 5 h 115"/>
                  <a:gd name="T4" fmla="*/ 142 w 151"/>
                  <a:gd name="T5" fmla="*/ 34 h 115"/>
                  <a:gd name="T6" fmla="*/ 129 w 151"/>
                  <a:gd name="T7" fmla="*/ 63 h 115"/>
                  <a:gd name="T8" fmla="*/ 114 w 151"/>
                  <a:gd name="T9" fmla="*/ 89 h 115"/>
                  <a:gd name="T10" fmla="*/ 98 w 151"/>
                  <a:gd name="T11" fmla="*/ 115 h 115"/>
                  <a:gd name="T12" fmla="*/ 0 w 151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15">
                    <a:moveTo>
                      <a:pt x="0" y="0"/>
                    </a:moveTo>
                    <a:lnTo>
                      <a:pt x="151" y="5"/>
                    </a:lnTo>
                    <a:lnTo>
                      <a:pt x="142" y="34"/>
                    </a:lnTo>
                    <a:lnTo>
                      <a:pt x="129" y="63"/>
                    </a:lnTo>
                    <a:lnTo>
                      <a:pt x="114" y="89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70"/>
              <p:cNvSpPr>
                <a:spLocks/>
              </p:cNvSpPr>
              <p:nvPr/>
            </p:nvSpPr>
            <p:spPr bwMode="auto">
              <a:xfrm>
                <a:off x="8837612" y="1447800"/>
                <a:ext cx="204788" cy="182562"/>
              </a:xfrm>
              <a:custGeom>
                <a:avLst/>
                <a:gdLst>
                  <a:gd name="T0" fmla="*/ 0 w 129"/>
                  <a:gd name="T1" fmla="*/ 0 h 115"/>
                  <a:gd name="T2" fmla="*/ 129 w 129"/>
                  <a:gd name="T3" fmla="*/ 63 h 115"/>
                  <a:gd name="T4" fmla="*/ 114 w 129"/>
                  <a:gd name="T5" fmla="*/ 89 h 115"/>
                  <a:gd name="T6" fmla="*/ 98 w 129"/>
                  <a:gd name="T7" fmla="*/ 115 h 115"/>
                  <a:gd name="T8" fmla="*/ 0 w 129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15">
                    <a:moveTo>
                      <a:pt x="0" y="0"/>
                    </a:moveTo>
                    <a:lnTo>
                      <a:pt x="129" y="63"/>
                    </a:lnTo>
                    <a:lnTo>
                      <a:pt x="114" y="89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71"/>
              <p:cNvSpPr>
                <a:spLocks/>
              </p:cNvSpPr>
              <p:nvPr/>
            </p:nvSpPr>
            <p:spPr bwMode="auto">
              <a:xfrm>
                <a:off x="8837612" y="1447800"/>
                <a:ext cx="79375" cy="60325"/>
              </a:xfrm>
              <a:custGeom>
                <a:avLst/>
                <a:gdLst>
                  <a:gd name="T0" fmla="*/ 0 w 50"/>
                  <a:gd name="T1" fmla="*/ 0 h 38"/>
                  <a:gd name="T2" fmla="*/ 50 w 50"/>
                  <a:gd name="T3" fmla="*/ 2 h 38"/>
                  <a:gd name="T4" fmla="*/ 43 w 50"/>
                  <a:gd name="T5" fmla="*/ 20 h 38"/>
                  <a:gd name="T6" fmla="*/ 32 w 50"/>
                  <a:gd name="T7" fmla="*/ 38 h 38"/>
                  <a:gd name="T8" fmla="*/ 0 w 5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0" y="0"/>
                    </a:moveTo>
                    <a:lnTo>
                      <a:pt x="50" y="2"/>
                    </a:lnTo>
                    <a:lnTo>
                      <a:pt x="43" y="20"/>
                    </a:lnTo>
                    <a:lnTo>
                      <a:pt x="32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5" name="Freeform 193"/>
          <p:cNvSpPr>
            <a:spLocks noEditPoints="1"/>
          </p:cNvSpPr>
          <p:nvPr/>
        </p:nvSpPr>
        <p:spPr bwMode="auto">
          <a:xfrm>
            <a:off x="3350445" y="3278985"/>
            <a:ext cx="576263" cy="709612"/>
          </a:xfrm>
          <a:custGeom>
            <a:avLst/>
            <a:gdLst>
              <a:gd name="T0" fmla="*/ 1982 w 2908"/>
              <a:gd name="T1" fmla="*/ 2871 h 3576"/>
              <a:gd name="T2" fmla="*/ 1840 w 2908"/>
              <a:gd name="T3" fmla="*/ 2941 h 3576"/>
              <a:gd name="T4" fmla="*/ 2172 w 2908"/>
              <a:gd name="T5" fmla="*/ 3267 h 3576"/>
              <a:gd name="T6" fmla="*/ 2700 w 2908"/>
              <a:gd name="T7" fmla="*/ 2735 h 3576"/>
              <a:gd name="T8" fmla="*/ 2607 w 2908"/>
              <a:gd name="T9" fmla="*/ 2605 h 3576"/>
              <a:gd name="T10" fmla="*/ 1479 w 2908"/>
              <a:gd name="T11" fmla="*/ 2605 h 3576"/>
              <a:gd name="T12" fmla="*/ 939 w 2908"/>
              <a:gd name="T13" fmla="*/ 2646 h 3576"/>
              <a:gd name="T14" fmla="*/ 953 w 2908"/>
              <a:gd name="T15" fmla="*/ 2505 h 3576"/>
              <a:gd name="T16" fmla="*/ 829 w 2908"/>
              <a:gd name="T17" fmla="*/ 2453 h 3576"/>
              <a:gd name="T18" fmla="*/ 451 w 2908"/>
              <a:gd name="T19" fmla="*/ 2589 h 3576"/>
              <a:gd name="T20" fmla="*/ 483 w 2908"/>
              <a:gd name="T21" fmla="*/ 2505 h 3576"/>
              <a:gd name="T22" fmla="*/ 2245 w 2908"/>
              <a:gd name="T23" fmla="*/ 2247 h 3576"/>
              <a:gd name="T24" fmla="*/ 2714 w 2908"/>
              <a:gd name="T25" fmla="*/ 2443 h 3576"/>
              <a:gd name="T26" fmla="*/ 2908 w 2908"/>
              <a:gd name="T27" fmla="*/ 2912 h 3576"/>
              <a:gd name="T28" fmla="*/ 2714 w 2908"/>
              <a:gd name="T29" fmla="*/ 3381 h 3576"/>
              <a:gd name="T30" fmla="*/ 2245 w 2908"/>
              <a:gd name="T31" fmla="*/ 3576 h 3576"/>
              <a:gd name="T32" fmla="*/ 1776 w 2908"/>
              <a:gd name="T33" fmla="*/ 3381 h 3576"/>
              <a:gd name="T34" fmla="*/ 1582 w 2908"/>
              <a:gd name="T35" fmla="*/ 2912 h 3576"/>
              <a:gd name="T36" fmla="*/ 1776 w 2908"/>
              <a:gd name="T37" fmla="*/ 2443 h 3576"/>
              <a:gd name="T38" fmla="*/ 2245 w 2908"/>
              <a:gd name="T39" fmla="*/ 2247 h 3576"/>
              <a:gd name="T40" fmla="*/ 1582 w 2908"/>
              <a:gd name="T41" fmla="*/ 2146 h 3576"/>
              <a:gd name="T42" fmla="*/ 939 w 2908"/>
              <a:gd name="T43" fmla="*/ 2187 h 3576"/>
              <a:gd name="T44" fmla="*/ 953 w 2908"/>
              <a:gd name="T45" fmla="*/ 2046 h 3576"/>
              <a:gd name="T46" fmla="*/ 829 w 2908"/>
              <a:gd name="T47" fmla="*/ 2016 h 3576"/>
              <a:gd name="T48" fmla="*/ 451 w 2908"/>
              <a:gd name="T49" fmla="*/ 2151 h 3576"/>
              <a:gd name="T50" fmla="*/ 483 w 2908"/>
              <a:gd name="T51" fmla="*/ 2068 h 3576"/>
              <a:gd name="T52" fmla="*/ 970 w 2908"/>
              <a:gd name="T53" fmla="*/ 1635 h 3576"/>
              <a:gd name="T54" fmla="*/ 1834 w 2908"/>
              <a:gd name="T55" fmla="*/ 1753 h 3576"/>
              <a:gd name="T56" fmla="*/ 928 w 2908"/>
              <a:gd name="T57" fmla="*/ 1767 h 3576"/>
              <a:gd name="T58" fmla="*/ 970 w 2908"/>
              <a:gd name="T59" fmla="*/ 1635 h 3576"/>
              <a:gd name="T60" fmla="*/ 821 w 2908"/>
              <a:gd name="T61" fmla="*/ 1594 h 3576"/>
              <a:gd name="T62" fmla="*/ 441 w 2908"/>
              <a:gd name="T63" fmla="*/ 1706 h 3576"/>
              <a:gd name="T64" fmla="*/ 497 w 2908"/>
              <a:gd name="T65" fmla="*/ 1636 h 3576"/>
              <a:gd name="T66" fmla="*/ 1785 w 2908"/>
              <a:gd name="T67" fmla="*/ 1175 h 3576"/>
              <a:gd name="T68" fmla="*/ 1827 w 2908"/>
              <a:gd name="T69" fmla="*/ 1307 h 3576"/>
              <a:gd name="T70" fmla="*/ 921 w 2908"/>
              <a:gd name="T71" fmla="*/ 1293 h 3576"/>
              <a:gd name="T72" fmla="*/ 790 w 2908"/>
              <a:gd name="T73" fmla="*/ 1061 h 3576"/>
              <a:gd name="T74" fmla="*/ 633 w 2908"/>
              <a:gd name="T75" fmla="*/ 1351 h 3576"/>
              <a:gd name="T76" fmla="*/ 435 w 2908"/>
              <a:gd name="T77" fmla="*/ 1238 h 3576"/>
              <a:gd name="T78" fmla="*/ 510 w 2908"/>
              <a:gd name="T79" fmla="*/ 1189 h 3576"/>
              <a:gd name="T80" fmla="*/ 563 w 2908"/>
              <a:gd name="T81" fmla="*/ 384 h 3576"/>
              <a:gd name="T82" fmla="*/ 699 w 2908"/>
              <a:gd name="T83" fmla="*/ 636 h 3576"/>
              <a:gd name="T84" fmla="*/ 1631 w 2908"/>
              <a:gd name="T85" fmla="*/ 614 h 3576"/>
              <a:gd name="T86" fmla="*/ 1729 w 2908"/>
              <a:gd name="T87" fmla="*/ 358 h 3576"/>
              <a:gd name="T88" fmla="*/ 2260 w 2908"/>
              <a:gd name="T89" fmla="*/ 451 h 3576"/>
              <a:gd name="T90" fmla="*/ 2175 w 2908"/>
              <a:gd name="T91" fmla="*/ 2098 h 3576"/>
              <a:gd name="T92" fmla="*/ 1450 w 2908"/>
              <a:gd name="T93" fmla="*/ 3095 h 3576"/>
              <a:gd name="T94" fmla="*/ 49 w 2908"/>
              <a:gd name="T95" fmla="*/ 3146 h 3576"/>
              <a:gd name="T96" fmla="*/ 22 w 2908"/>
              <a:gd name="T97" fmla="*/ 468 h 3576"/>
              <a:gd name="T98" fmla="*/ 1148 w 2908"/>
              <a:gd name="T99" fmla="*/ 102 h 3576"/>
              <a:gd name="T100" fmla="*/ 1082 w 2908"/>
              <a:gd name="T101" fmla="*/ 218 h 3576"/>
              <a:gd name="T102" fmla="*/ 1214 w 2908"/>
              <a:gd name="T103" fmla="*/ 218 h 3576"/>
              <a:gd name="T104" fmla="*/ 1148 w 2908"/>
              <a:gd name="T105" fmla="*/ 102 h 3576"/>
              <a:gd name="T106" fmla="*/ 1303 w 2908"/>
              <a:gd name="T107" fmla="*/ 88 h 3576"/>
              <a:gd name="T108" fmla="*/ 1364 w 2908"/>
              <a:gd name="T109" fmla="*/ 245 h 3576"/>
              <a:gd name="T110" fmla="*/ 1607 w 2908"/>
              <a:gd name="T111" fmla="*/ 322 h 3576"/>
              <a:gd name="T112" fmla="*/ 1588 w 2908"/>
              <a:gd name="T113" fmla="*/ 518 h 3576"/>
              <a:gd name="T114" fmla="*/ 730 w 2908"/>
              <a:gd name="T115" fmla="*/ 536 h 3576"/>
              <a:gd name="T116" fmla="*/ 675 w 2908"/>
              <a:gd name="T117" fmla="*/ 348 h 3576"/>
              <a:gd name="T118" fmla="*/ 913 w 2908"/>
              <a:gd name="T119" fmla="*/ 252 h 3576"/>
              <a:gd name="T120" fmla="*/ 980 w 2908"/>
              <a:gd name="T121" fmla="*/ 115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08" h="3576">
                <a:moveTo>
                  <a:pt x="2607" y="2605"/>
                </a:moveTo>
                <a:lnTo>
                  <a:pt x="2585" y="2607"/>
                </a:lnTo>
                <a:lnTo>
                  <a:pt x="2563" y="2613"/>
                </a:lnTo>
                <a:lnTo>
                  <a:pt x="2543" y="2623"/>
                </a:lnTo>
                <a:lnTo>
                  <a:pt x="2526" y="2640"/>
                </a:lnTo>
                <a:lnTo>
                  <a:pt x="2181" y="3027"/>
                </a:lnTo>
                <a:lnTo>
                  <a:pt x="2003" y="2884"/>
                </a:lnTo>
                <a:lnTo>
                  <a:pt x="1982" y="2871"/>
                </a:lnTo>
                <a:lnTo>
                  <a:pt x="1961" y="2863"/>
                </a:lnTo>
                <a:lnTo>
                  <a:pt x="1939" y="2861"/>
                </a:lnTo>
                <a:lnTo>
                  <a:pt x="1916" y="2863"/>
                </a:lnTo>
                <a:lnTo>
                  <a:pt x="1895" y="2871"/>
                </a:lnTo>
                <a:lnTo>
                  <a:pt x="1875" y="2882"/>
                </a:lnTo>
                <a:lnTo>
                  <a:pt x="1859" y="2899"/>
                </a:lnTo>
                <a:lnTo>
                  <a:pt x="1846" y="2919"/>
                </a:lnTo>
                <a:lnTo>
                  <a:pt x="1840" y="2941"/>
                </a:lnTo>
                <a:lnTo>
                  <a:pt x="1836" y="2963"/>
                </a:lnTo>
                <a:lnTo>
                  <a:pt x="1840" y="2985"/>
                </a:lnTo>
                <a:lnTo>
                  <a:pt x="1846" y="3007"/>
                </a:lnTo>
                <a:lnTo>
                  <a:pt x="1858" y="3026"/>
                </a:lnTo>
                <a:lnTo>
                  <a:pt x="1875" y="3043"/>
                </a:lnTo>
                <a:lnTo>
                  <a:pt x="2130" y="3247"/>
                </a:lnTo>
                <a:lnTo>
                  <a:pt x="2150" y="3260"/>
                </a:lnTo>
                <a:lnTo>
                  <a:pt x="2172" y="3267"/>
                </a:lnTo>
                <a:lnTo>
                  <a:pt x="2193" y="3269"/>
                </a:lnTo>
                <a:lnTo>
                  <a:pt x="2215" y="3267"/>
                </a:lnTo>
                <a:lnTo>
                  <a:pt x="2235" y="3261"/>
                </a:lnTo>
                <a:lnTo>
                  <a:pt x="2254" y="3250"/>
                </a:lnTo>
                <a:lnTo>
                  <a:pt x="2270" y="3236"/>
                </a:lnTo>
                <a:lnTo>
                  <a:pt x="2678" y="2775"/>
                </a:lnTo>
                <a:lnTo>
                  <a:pt x="2691" y="2756"/>
                </a:lnTo>
                <a:lnTo>
                  <a:pt x="2700" y="2735"/>
                </a:lnTo>
                <a:lnTo>
                  <a:pt x="2704" y="2712"/>
                </a:lnTo>
                <a:lnTo>
                  <a:pt x="2702" y="2691"/>
                </a:lnTo>
                <a:lnTo>
                  <a:pt x="2697" y="2669"/>
                </a:lnTo>
                <a:lnTo>
                  <a:pt x="2686" y="2648"/>
                </a:lnTo>
                <a:lnTo>
                  <a:pt x="2670" y="2631"/>
                </a:lnTo>
                <a:lnTo>
                  <a:pt x="2650" y="2618"/>
                </a:lnTo>
                <a:lnTo>
                  <a:pt x="2629" y="2609"/>
                </a:lnTo>
                <a:lnTo>
                  <a:pt x="2607" y="2605"/>
                </a:lnTo>
                <a:close/>
                <a:moveTo>
                  <a:pt x="970" y="2503"/>
                </a:moveTo>
                <a:lnTo>
                  <a:pt x="1428" y="2503"/>
                </a:lnTo>
                <a:lnTo>
                  <a:pt x="1445" y="2505"/>
                </a:lnTo>
                <a:lnTo>
                  <a:pt x="1459" y="2513"/>
                </a:lnTo>
                <a:lnTo>
                  <a:pt x="1469" y="2524"/>
                </a:lnTo>
                <a:lnTo>
                  <a:pt x="1477" y="2538"/>
                </a:lnTo>
                <a:lnTo>
                  <a:pt x="1479" y="2554"/>
                </a:lnTo>
                <a:lnTo>
                  <a:pt x="1479" y="2605"/>
                </a:lnTo>
                <a:lnTo>
                  <a:pt x="1477" y="2621"/>
                </a:lnTo>
                <a:lnTo>
                  <a:pt x="1469" y="2635"/>
                </a:lnTo>
                <a:lnTo>
                  <a:pt x="1459" y="2646"/>
                </a:lnTo>
                <a:lnTo>
                  <a:pt x="1445" y="2654"/>
                </a:lnTo>
                <a:lnTo>
                  <a:pt x="1428" y="2656"/>
                </a:lnTo>
                <a:lnTo>
                  <a:pt x="970" y="2656"/>
                </a:lnTo>
                <a:lnTo>
                  <a:pt x="953" y="2654"/>
                </a:lnTo>
                <a:lnTo>
                  <a:pt x="939" y="2646"/>
                </a:lnTo>
                <a:lnTo>
                  <a:pt x="928" y="2635"/>
                </a:lnTo>
                <a:lnTo>
                  <a:pt x="921" y="2621"/>
                </a:lnTo>
                <a:lnTo>
                  <a:pt x="919" y="2605"/>
                </a:lnTo>
                <a:lnTo>
                  <a:pt x="919" y="2554"/>
                </a:lnTo>
                <a:lnTo>
                  <a:pt x="921" y="2538"/>
                </a:lnTo>
                <a:lnTo>
                  <a:pt x="928" y="2524"/>
                </a:lnTo>
                <a:lnTo>
                  <a:pt x="939" y="2513"/>
                </a:lnTo>
                <a:lnTo>
                  <a:pt x="953" y="2505"/>
                </a:lnTo>
                <a:lnTo>
                  <a:pt x="970" y="2503"/>
                </a:lnTo>
                <a:close/>
                <a:moveTo>
                  <a:pt x="790" y="2388"/>
                </a:moveTo>
                <a:lnTo>
                  <a:pt x="804" y="2392"/>
                </a:lnTo>
                <a:lnTo>
                  <a:pt x="817" y="2400"/>
                </a:lnTo>
                <a:lnTo>
                  <a:pt x="827" y="2411"/>
                </a:lnTo>
                <a:lnTo>
                  <a:pt x="832" y="2425"/>
                </a:lnTo>
                <a:lnTo>
                  <a:pt x="832" y="2439"/>
                </a:lnTo>
                <a:lnTo>
                  <a:pt x="829" y="2453"/>
                </a:lnTo>
                <a:lnTo>
                  <a:pt x="821" y="2466"/>
                </a:lnTo>
                <a:lnTo>
                  <a:pt x="633" y="2678"/>
                </a:lnTo>
                <a:lnTo>
                  <a:pt x="622" y="2686"/>
                </a:lnTo>
                <a:lnTo>
                  <a:pt x="610" y="2692"/>
                </a:lnTo>
                <a:lnTo>
                  <a:pt x="597" y="2694"/>
                </a:lnTo>
                <a:lnTo>
                  <a:pt x="582" y="2691"/>
                </a:lnTo>
                <a:lnTo>
                  <a:pt x="568" y="2683"/>
                </a:lnTo>
                <a:lnTo>
                  <a:pt x="451" y="2589"/>
                </a:lnTo>
                <a:lnTo>
                  <a:pt x="441" y="2578"/>
                </a:lnTo>
                <a:lnTo>
                  <a:pt x="435" y="2565"/>
                </a:lnTo>
                <a:lnTo>
                  <a:pt x="434" y="2551"/>
                </a:lnTo>
                <a:lnTo>
                  <a:pt x="436" y="2537"/>
                </a:lnTo>
                <a:lnTo>
                  <a:pt x="444" y="2523"/>
                </a:lnTo>
                <a:lnTo>
                  <a:pt x="454" y="2513"/>
                </a:lnTo>
                <a:lnTo>
                  <a:pt x="468" y="2508"/>
                </a:lnTo>
                <a:lnTo>
                  <a:pt x="483" y="2505"/>
                </a:lnTo>
                <a:lnTo>
                  <a:pt x="497" y="2509"/>
                </a:lnTo>
                <a:lnTo>
                  <a:pt x="510" y="2516"/>
                </a:lnTo>
                <a:lnTo>
                  <a:pt x="592" y="2582"/>
                </a:lnTo>
                <a:lnTo>
                  <a:pt x="751" y="2404"/>
                </a:lnTo>
                <a:lnTo>
                  <a:pt x="762" y="2394"/>
                </a:lnTo>
                <a:lnTo>
                  <a:pt x="776" y="2389"/>
                </a:lnTo>
                <a:lnTo>
                  <a:pt x="790" y="2388"/>
                </a:lnTo>
                <a:close/>
                <a:moveTo>
                  <a:pt x="2245" y="2247"/>
                </a:moveTo>
                <a:lnTo>
                  <a:pt x="2312" y="2251"/>
                </a:lnTo>
                <a:lnTo>
                  <a:pt x="2378" y="2262"/>
                </a:lnTo>
                <a:lnTo>
                  <a:pt x="2442" y="2278"/>
                </a:lnTo>
                <a:lnTo>
                  <a:pt x="2503" y="2299"/>
                </a:lnTo>
                <a:lnTo>
                  <a:pt x="2561" y="2328"/>
                </a:lnTo>
                <a:lnTo>
                  <a:pt x="2615" y="2361"/>
                </a:lnTo>
                <a:lnTo>
                  <a:pt x="2666" y="2399"/>
                </a:lnTo>
                <a:lnTo>
                  <a:pt x="2714" y="2443"/>
                </a:lnTo>
                <a:lnTo>
                  <a:pt x="2756" y="2489"/>
                </a:lnTo>
                <a:lnTo>
                  <a:pt x="2795" y="2540"/>
                </a:lnTo>
                <a:lnTo>
                  <a:pt x="2828" y="2595"/>
                </a:lnTo>
                <a:lnTo>
                  <a:pt x="2856" y="2654"/>
                </a:lnTo>
                <a:lnTo>
                  <a:pt x="2878" y="2715"/>
                </a:lnTo>
                <a:lnTo>
                  <a:pt x="2895" y="2778"/>
                </a:lnTo>
                <a:lnTo>
                  <a:pt x="2904" y="2843"/>
                </a:lnTo>
                <a:lnTo>
                  <a:pt x="2908" y="2912"/>
                </a:lnTo>
                <a:lnTo>
                  <a:pt x="2904" y="2980"/>
                </a:lnTo>
                <a:lnTo>
                  <a:pt x="2895" y="3046"/>
                </a:lnTo>
                <a:lnTo>
                  <a:pt x="2878" y="3109"/>
                </a:lnTo>
                <a:lnTo>
                  <a:pt x="2856" y="3171"/>
                </a:lnTo>
                <a:lnTo>
                  <a:pt x="2828" y="3228"/>
                </a:lnTo>
                <a:lnTo>
                  <a:pt x="2795" y="3283"/>
                </a:lnTo>
                <a:lnTo>
                  <a:pt x="2756" y="3334"/>
                </a:lnTo>
                <a:lnTo>
                  <a:pt x="2714" y="3381"/>
                </a:lnTo>
                <a:lnTo>
                  <a:pt x="2666" y="3424"/>
                </a:lnTo>
                <a:lnTo>
                  <a:pt x="2615" y="3462"/>
                </a:lnTo>
                <a:lnTo>
                  <a:pt x="2561" y="3496"/>
                </a:lnTo>
                <a:lnTo>
                  <a:pt x="2503" y="3524"/>
                </a:lnTo>
                <a:lnTo>
                  <a:pt x="2442" y="3546"/>
                </a:lnTo>
                <a:lnTo>
                  <a:pt x="2378" y="3563"/>
                </a:lnTo>
                <a:lnTo>
                  <a:pt x="2312" y="3573"/>
                </a:lnTo>
                <a:lnTo>
                  <a:pt x="2245" y="3576"/>
                </a:lnTo>
                <a:lnTo>
                  <a:pt x="2177" y="3573"/>
                </a:lnTo>
                <a:lnTo>
                  <a:pt x="2111" y="3563"/>
                </a:lnTo>
                <a:lnTo>
                  <a:pt x="2047" y="3546"/>
                </a:lnTo>
                <a:lnTo>
                  <a:pt x="1987" y="3524"/>
                </a:lnTo>
                <a:lnTo>
                  <a:pt x="1928" y="3496"/>
                </a:lnTo>
                <a:lnTo>
                  <a:pt x="1874" y="3462"/>
                </a:lnTo>
                <a:lnTo>
                  <a:pt x="1823" y="3424"/>
                </a:lnTo>
                <a:lnTo>
                  <a:pt x="1776" y="3381"/>
                </a:lnTo>
                <a:lnTo>
                  <a:pt x="1733" y="3334"/>
                </a:lnTo>
                <a:lnTo>
                  <a:pt x="1695" y="3283"/>
                </a:lnTo>
                <a:lnTo>
                  <a:pt x="1662" y="3228"/>
                </a:lnTo>
                <a:lnTo>
                  <a:pt x="1634" y="3171"/>
                </a:lnTo>
                <a:lnTo>
                  <a:pt x="1611" y="3109"/>
                </a:lnTo>
                <a:lnTo>
                  <a:pt x="1595" y="3046"/>
                </a:lnTo>
                <a:lnTo>
                  <a:pt x="1585" y="2980"/>
                </a:lnTo>
                <a:lnTo>
                  <a:pt x="1582" y="2912"/>
                </a:lnTo>
                <a:lnTo>
                  <a:pt x="1585" y="2843"/>
                </a:lnTo>
                <a:lnTo>
                  <a:pt x="1595" y="2778"/>
                </a:lnTo>
                <a:lnTo>
                  <a:pt x="1611" y="2715"/>
                </a:lnTo>
                <a:lnTo>
                  <a:pt x="1634" y="2654"/>
                </a:lnTo>
                <a:lnTo>
                  <a:pt x="1662" y="2595"/>
                </a:lnTo>
                <a:lnTo>
                  <a:pt x="1695" y="2540"/>
                </a:lnTo>
                <a:lnTo>
                  <a:pt x="1733" y="2489"/>
                </a:lnTo>
                <a:lnTo>
                  <a:pt x="1776" y="2443"/>
                </a:lnTo>
                <a:lnTo>
                  <a:pt x="1823" y="2399"/>
                </a:lnTo>
                <a:lnTo>
                  <a:pt x="1874" y="2361"/>
                </a:lnTo>
                <a:lnTo>
                  <a:pt x="1928" y="2328"/>
                </a:lnTo>
                <a:lnTo>
                  <a:pt x="1987" y="2299"/>
                </a:lnTo>
                <a:lnTo>
                  <a:pt x="2047" y="2278"/>
                </a:lnTo>
                <a:lnTo>
                  <a:pt x="2111" y="2262"/>
                </a:lnTo>
                <a:lnTo>
                  <a:pt x="2177" y="2251"/>
                </a:lnTo>
                <a:lnTo>
                  <a:pt x="2245" y="2247"/>
                </a:lnTo>
                <a:close/>
                <a:moveTo>
                  <a:pt x="970" y="2044"/>
                </a:moveTo>
                <a:lnTo>
                  <a:pt x="1531" y="2044"/>
                </a:lnTo>
                <a:lnTo>
                  <a:pt x="1546" y="2046"/>
                </a:lnTo>
                <a:lnTo>
                  <a:pt x="1560" y="2053"/>
                </a:lnTo>
                <a:lnTo>
                  <a:pt x="1572" y="2064"/>
                </a:lnTo>
                <a:lnTo>
                  <a:pt x="1579" y="2078"/>
                </a:lnTo>
                <a:lnTo>
                  <a:pt x="1582" y="2095"/>
                </a:lnTo>
                <a:lnTo>
                  <a:pt x="1582" y="2146"/>
                </a:lnTo>
                <a:lnTo>
                  <a:pt x="1579" y="2162"/>
                </a:lnTo>
                <a:lnTo>
                  <a:pt x="1572" y="2176"/>
                </a:lnTo>
                <a:lnTo>
                  <a:pt x="1560" y="2187"/>
                </a:lnTo>
                <a:lnTo>
                  <a:pt x="1546" y="2194"/>
                </a:lnTo>
                <a:lnTo>
                  <a:pt x="1531" y="2197"/>
                </a:lnTo>
                <a:lnTo>
                  <a:pt x="970" y="2197"/>
                </a:lnTo>
                <a:lnTo>
                  <a:pt x="953" y="2194"/>
                </a:lnTo>
                <a:lnTo>
                  <a:pt x="939" y="2187"/>
                </a:lnTo>
                <a:lnTo>
                  <a:pt x="928" y="2176"/>
                </a:lnTo>
                <a:lnTo>
                  <a:pt x="921" y="2162"/>
                </a:lnTo>
                <a:lnTo>
                  <a:pt x="919" y="2146"/>
                </a:lnTo>
                <a:lnTo>
                  <a:pt x="919" y="2095"/>
                </a:lnTo>
                <a:lnTo>
                  <a:pt x="921" y="2078"/>
                </a:lnTo>
                <a:lnTo>
                  <a:pt x="928" y="2064"/>
                </a:lnTo>
                <a:lnTo>
                  <a:pt x="939" y="2053"/>
                </a:lnTo>
                <a:lnTo>
                  <a:pt x="953" y="2046"/>
                </a:lnTo>
                <a:lnTo>
                  <a:pt x="970" y="2044"/>
                </a:lnTo>
                <a:close/>
                <a:moveTo>
                  <a:pt x="790" y="1951"/>
                </a:moveTo>
                <a:lnTo>
                  <a:pt x="804" y="1954"/>
                </a:lnTo>
                <a:lnTo>
                  <a:pt x="817" y="1962"/>
                </a:lnTo>
                <a:lnTo>
                  <a:pt x="827" y="1973"/>
                </a:lnTo>
                <a:lnTo>
                  <a:pt x="832" y="1987"/>
                </a:lnTo>
                <a:lnTo>
                  <a:pt x="832" y="2001"/>
                </a:lnTo>
                <a:lnTo>
                  <a:pt x="829" y="2016"/>
                </a:lnTo>
                <a:lnTo>
                  <a:pt x="821" y="2029"/>
                </a:lnTo>
                <a:lnTo>
                  <a:pt x="633" y="2240"/>
                </a:lnTo>
                <a:lnTo>
                  <a:pt x="622" y="2249"/>
                </a:lnTo>
                <a:lnTo>
                  <a:pt x="610" y="2254"/>
                </a:lnTo>
                <a:lnTo>
                  <a:pt x="597" y="2256"/>
                </a:lnTo>
                <a:lnTo>
                  <a:pt x="582" y="2253"/>
                </a:lnTo>
                <a:lnTo>
                  <a:pt x="568" y="2245"/>
                </a:lnTo>
                <a:lnTo>
                  <a:pt x="451" y="2151"/>
                </a:lnTo>
                <a:lnTo>
                  <a:pt x="441" y="2140"/>
                </a:lnTo>
                <a:lnTo>
                  <a:pt x="435" y="2127"/>
                </a:lnTo>
                <a:lnTo>
                  <a:pt x="434" y="2113"/>
                </a:lnTo>
                <a:lnTo>
                  <a:pt x="436" y="2099"/>
                </a:lnTo>
                <a:lnTo>
                  <a:pt x="444" y="2085"/>
                </a:lnTo>
                <a:lnTo>
                  <a:pt x="454" y="2075"/>
                </a:lnTo>
                <a:lnTo>
                  <a:pt x="468" y="2070"/>
                </a:lnTo>
                <a:lnTo>
                  <a:pt x="483" y="2068"/>
                </a:lnTo>
                <a:lnTo>
                  <a:pt x="497" y="2071"/>
                </a:lnTo>
                <a:lnTo>
                  <a:pt x="510" y="2078"/>
                </a:lnTo>
                <a:lnTo>
                  <a:pt x="592" y="2145"/>
                </a:lnTo>
                <a:lnTo>
                  <a:pt x="751" y="1966"/>
                </a:lnTo>
                <a:lnTo>
                  <a:pt x="762" y="1956"/>
                </a:lnTo>
                <a:lnTo>
                  <a:pt x="776" y="1952"/>
                </a:lnTo>
                <a:lnTo>
                  <a:pt x="790" y="1951"/>
                </a:lnTo>
                <a:close/>
                <a:moveTo>
                  <a:pt x="970" y="1635"/>
                </a:moveTo>
                <a:lnTo>
                  <a:pt x="1785" y="1635"/>
                </a:lnTo>
                <a:lnTo>
                  <a:pt x="1802" y="1637"/>
                </a:lnTo>
                <a:lnTo>
                  <a:pt x="1816" y="1645"/>
                </a:lnTo>
                <a:lnTo>
                  <a:pt x="1827" y="1656"/>
                </a:lnTo>
                <a:lnTo>
                  <a:pt x="1834" y="1670"/>
                </a:lnTo>
                <a:lnTo>
                  <a:pt x="1836" y="1686"/>
                </a:lnTo>
                <a:lnTo>
                  <a:pt x="1836" y="1737"/>
                </a:lnTo>
                <a:lnTo>
                  <a:pt x="1834" y="1753"/>
                </a:lnTo>
                <a:lnTo>
                  <a:pt x="1827" y="1767"/>
                </a:lnTo>
                <a:lnTo>
                  <a:pt x="1816" y="1778"/>
                </a:lnTo>
                <a:lnTo>
                  <a:pt x="1802" y="1786"/>
                </a:lnTo>
                <a:lnTo>
                  <a:pt x="1785" y="1788"/>
                </a:lnTo>
                <a:lnTo>
                  <a:pt x="970" y="1788"/>
                </a:lnTo>
                <a:lnTo>
                  <a:pt x="953" y="1786"/>
                </a:lnTo>
                <a:lnTo>
                  <a:pt x="939" y="1778"/>
                </a:lnTo>
                <a:lnTo>
                  <a:pt x="928" y="1767"/>
                </a:lnTo>
                <a:lnTo>
                  <a:pt x="921" y="1753"/>
                </a:lnTo>
                <a:lnTo>
                  <a:pt x="919" y="1737"/>
                </a:lnTo>
                <a:lnTo>
                  <a:pt x="919" y="1686"/>
                </a:lnTo>
                <a:lnTo>
                  <a:pt x="921" y="1670"/>
                </a:lnTo>
                <a:lnTo>
                  <a:pt x="928" y="1656"/>
                </a:lnTo>
                <a:lnTo>
                  <a:pt x="939" y="1645"/>
                </a:lnTo>
                <a:lnTo>
                  <a:pt x="953" y="1637"/>
                </a:lnTo>
                <a:lnTo>
                  <a:pt x="970" y="1635"/>
                </a:lnTo>
                <a:close/>
                <a:moveTo>
                  <a:pt x="790" y="1516"/>
                </a:moveTo>
                <a:lnTo>
                  <a:pt x="804" y="1519"/>
                </a:lnTo>
                <a:lnTo>
                  <a:pt x="817" y="1528"/>
                </a:lnTo>
                <a:lnTo>
                  <a:pt x="827" y="1539"/>
                </a:lnTo>
                <a:lnTo>
                  <a:pt x="832" y="1553"/>
                </a:lnTo>
                <a:lnTo>
                  <a:pt x="832" y="1567"/>
                </a:lnTo>
                <a:lnTo>
                  <a:pt x="829" y="1581"/>
                </a:lnTo>
                <a:lnTo>
                  <a:pt x="821" y="1594"/>
                </a:lnTo>
                <a:lnTo>
                  <a:pt x="633" y="1805"/>
                </a:lnTo>
                <a:lnTo>
                  <a:pt x="622" y="1814"/>
                </a:lnTo>
                <a:lnTo>
                  <a:pt x="610" y="1819"/>
                </a:lnTo>
                <a:lnTo>
                  <a:pt x="597" y="1822"/>
                </a:lnTo>
                <a:lnTo>
                  <a:pt x="582" y="1818"/>
                </a:lnTo>
                <a:lnTo>
                  <a:pt x="568" y="1811"/>
                </a:lnTo>
                <a:lnTo>
                  <a:pt x="451" y="1716"/>
                </a:lnTo>
                <a:lnTo>
                  <a:pt x="441" y="1706"/>
                </a:lnTo>
                <a:lnTo>
                  <a:pt x="435" y="1693"/>
                </a:lnTo>
                <a:lnTo>
                  <a:pt x="434" y="1679"/>
                </a:lnTo>
                <a:lnTo>
                  <a:pt x="436" y="1663"/>
                </a:lnTo>
                <a:lnTo>
                  <a:pt x="444" y="1650"/>
                </a:lnTo>
                <a:lnTo>
                  <a:pt x="454" y="1641"/>
                </a:lnTo>
                <a:lnTo>
                  <a:pt x="468" y="1635"/>
                </a:lnTo>
                <a:lnTo>
                  <a:pt x="483" y="1633"/>
                </a:lnTo>
                <a:lnTo>
                  <a:pt x="497" y="1636"/>
                </a:lnTo>
                <a:lnTo>
                  <a:pt x="510" y="1644"/>
                </a:lnTo>
                <a:lnTo>
                  <a:pt x="592" y="1710"/>
                </a:lnTo>
                <a:lnTo>
                  <a:pt x="751" y="1531"/>
                </a:lnTo>
                <a:lnTo>
                  <a:pt x="762" y="1521"/>
                </a:lnTo>
                <a:lnTo>
                  <a:pt x="776" y="1517"/>
                </a:lnTo>
                <a:lnTo>
                  <a:pt x="790" y="1516"/>
                </a:lnTo>
                <a:close/>
                <a:moveTo>
                  <a:pt x="970" y="1175"/>
                </a:moveTo>
                <a:lnTo>
                  <a:pt x="1785" y="1175"/>
                </a:lnTo>
                <a:lnTo>
                  <a:pt x="1802" y="1178"/>
                </a:lnTo>
                <a:lnTo>
                  <a:pt x="1816" y="1184"/>
                </a:lnTo>
                <a:lnTo>
                  <a:pt x="1827" y="1196"/>
                </a:lnTo>
                <a:lnTo>
                  <a:pt x="1834" y="1210"/>
                </a:lnTo>
                <a:lnTo>
                  <a:pt x="1836" y="1226"/>
                </a:lnTo>
                <a:lnTo>
                  <a:pt x="1836" y="1278"/>
                </a:lnTo>
                <a:lnTo>
                  <a:pt x="1834" y="1293"/>
                </a:lnTo>
                <a:lnTo>
                  <a:pt x="1827" y="1307"/>
                </a:lnTo>
                <a:lnTo>
                  <a:pt x="1816" y="1319"/>
                </a:lnTo>
                <a:lnTo>
                  <a:pt x="1802" y="1325"/>
                </a:lnTo>
                <a:lnTo>
                  <a:pt x="1785" y="1329"/>
                </a:lnTo>
                <a:lnTo>
                  <a:pt x="970" y="1329"/>
                </a:lnTo>
                <a:lnTo>
                  <a:pt x="953" y="1325"/>
                </a:lnTo>
                <a:lnTo>
                  <a:pt x="939" y="1319"/>
                </a:lnTo>
                <a:lnTo>
                  <a:pt x="928" y="1307"/>
                </a:lnTo>
                <a:lnTo>
                  <a:pt x="921" y="1293"/>
                </a:lnTo>
                <a:lnTo>
                  <a:pt x="919" y="1278"/>
                </a:lnTo>
                <a:lnTo>
                  <a:pt x="919" y="1226"/>
                </a:lnTo>
                <a:lnTo>
                  <a:pt x="921" y="1210"/>
                </a:lnTo>
                <a:lnTo>
                  <a:pt x="928" y="1196"/>
                </a:lnTo>
                <a:lnTo>
                  <a:pt x="939" y="1184"/>
                </a:lnTo>
                <a:lnTo>
                  <a:pt x="953" y="1178"/>
                </a:lnTo>
                <a:lnTo>
                  <a:pt x="970" y="1175"/>
                </a:lnTo>
                <a:close/>
                <a:moveTo>
                  <a:pt x="790" y="1061"/>
                </a:moveTo>
                <a:lnTo>
                  <a:pt x="804" y="1065"/>
                </a:lnTo>
                <a:lnTo>
                  <a:pt x="817" y="1073"/>
                </a:lnTo>
                <a:lnTo>
                  <a:pt x="827" y="1085"/>
                </a:lnTo>
                <a:lnTo>
                  <a:pt x="832" y="1098"/>
                </a:lnTo>
                <a:lnTo>
                  <a:pt x="832" y="1113"/>
                </a:lnTo>
                <a:lnTo>
                  <a:pt x="829" y="1127"/>
                </a:lnTo>
                <a:lnTo>
                  <a:pt x="821" y="1139"/>
                </a:lnTo>
                <a:lnTo>
                  <a:pt x="633" y="1351"/>
                </a:lnTo>
                <a:lnTo>
                  <a:pt x="622" y="1360"/>
                </a:lnTo>
                <a:lnTo>
                  <a:pt x="610" y="1365"/>
                </a:lnTo>
                <a:lnTo>
                  <a:pt x="597" y="1366"/>
                </a:lnTo>
                <a:lnTo>
                  <a:pt x="582" y="1364"/>
                </a:lnTo>
                <a:lnTo>
                  <a:pt x="568" y="1357"/>
                </a:lnTo>
                <a:lnTo>
                  <a:pt x="451" y="1262"/>
                </a:lnTo>
                <a:lnTo>
                  <a:pt x="441" y="1252"/>
                </a:lnTo>
                <a:lnTo>
                  <a:pt x="435" y="1238"/>
                </a:lnTo>
                <a:lnTo>
                  <a:pt x="434" y="1223"/>
                </a:lnTo>
                <a:lnTo>
                  <a:pt x="436" y="1209"/>
                </a:lnTo>
                <a:lnTo>
                  <a:pt x="444" y="1196"/>
                </a:lnTo>
                <a:lnTo>
                  <a:pt x="454" y="1187"/>
                </a:lnTo>
                <a:lnTo>
                  <a:pt x="468" y="1180"/>
                </a:lnTo>
                <a:lnTo>
                  <a:pt x="483" y="1179"/>
                </a:lnTo>
                <a:lnTo>
                  <a:pt x="497" y="1181"/>
                </a:lnTo>
                <a:lnTo>
                  <a:pt x="510" y="1189"/>
                </a:lnTo>
                <a:lnTo>
                  <a:pt x="592" y="1255"/>
                </a:lnTo>
                <a:lnTo>
                  <a:pt x="751" y="1077"/>
                </a:lnTo>
                <a:lnTo>
                  <a:pt x="762" y="1067"/>
                </a:lnTo>
                <a:lnTo>
                  <a:pt x="776" y="1062"/>
                </a:lnTo>
                <a:lnTo>
                  <a:pt x="790" y="1061"/>
                </a:lnTo>
                <a:close/>
                <a:moveTo>
                  <a:pt x="154" y="358"/>
                </a:moveTo>
                <a:lnTo>
                  <a:pt x="567" y="358"/>
                </a:lnTo>
                <a:lnTo>
                  <a:pt x="563" y="384"/>
                </a:lnTo>
                <a:lnTo>
                  <a:pt x="562" y="411"/>
                </a:lnTo>
                <a:lnTo>
                  <a:pt x="565" y="452"/>
                </a:lnTo>
                <a:lnTo>
                  <a:pt x="575" y="491"/>
                </a:lnTo>
                <a:lnTo>
                  <a:pt x="590" y="527"/>
                </a:lnTo>
                <a:lnTo>
                  <a:pt x="610" y="560"/>
                </a:lnTo>
                <a:lnTo>
                  <a:pt x="635" y="589"/>
                </a:lnTo>
                <a:lnTo>
                  <a:pt x="665" y="616"/>
                </a:lnTo>
                <a:lnTo>
                  <a:pt x="699" y="636"/>
                </a:lnTo>
                <a:lnTo>
                  <a:pt x="735" y="651"/>
                </a:lnTo>
                <a:lnTo>
                  <a:pt x="774" y="661"/>
                </a:lnTo>
                <a:lnTo>
                  <a:pt x="815" y="664"/>
                </a:lnTo>
                <a:lnTo>
                  <a:pt x="1481" y="664"/>
                </a:lnTo>
                <a:lnTo>
                  <a:pt x="1522" y="661"/>
                </a:lnTo>
                <a:lnTo>
                  <a:pt x="1561" y="651"/>
                </a:lnTo>
                <a:lnTo>
                  <a:pt x="1597" y="636"/>
                </a:lnTo>
                <a:lnTo>
                  <a:pt x="1631" y="614"/>
                </a:lnTo>
                <a:lnTo>
                  <a:pt x="1660" y="589"/>
                </a:lnTo>
                <a:lnTo>
                  <a:pt x="1686" y="559"/>
                </a:lnTo>
                <a:lnTo>
                  <a:pt x="1706" y="526"/>
                </a:lnTo>
                <a:lnTo>
                  <a:pt x="1722" y="489"/>
                </a:lnTo>
                <a:lnTo>
                  <a:pt x="1731" y="449"/>
                </a:lnTo>
                <a:lnTo>
                  <a:pt x="1735" y="407"/>
                </a:lnTo>
                <a:lnTo>
                  <a:pt x="1733" y="383"/>
                </a:lnTo>
                <a:lnTo>
                  <a:pt x="1729" y="358"/>
                </a:lnTo>
                <a:lnTo>
                  <a:pt x="2041" y="358"/>
                </a:lnTo>
                <a:lnTo>
                  <a:pt x="2084" y="360"/>
                </a:lnTo>
                <a:lnTo>
                  <a:pt x="2123" y="366"/>
                </a:lnTo>
                <a:lnTo>
                  <a:pt x="2158" y="377"/>
                </a:lnTo>
                <a:lnTo>
                  <a:pt x="2190" y="390"/>
                </a:lnTo>
                <a:lnTo>
                  <a:pt x="2217" y="407"/>
                </a:lnTo>
                <a:lnTo>
                  <a:pt x="2241" y="428"/>
                </a:lnTo>
                <a:lnTo>
                  <a:pt x="2260" y="451"/>
                </a:lnTo>
                <a:lnTo>
                  <a:pt x="2276" y="476"/>
                </a:lnTo>
                <a:lnTo>
                  <a:pt x="2286" y="503"/>
                </a:lnTo>
                <a:lnTo>
                  <a:pt x="2294" y="532"/>
                </a:lnTo>
                <a:lnTo>
                  <a:pt x="2296" y="562"/>
                </a:lnTo>
                <a:lnTo>
                  <a:pt x="2296" y="2097"/>
                </a:lnTo>
                <a:lnTo>
                  <a:pt x="2270" y="2096"/>
                </a:lnTo>
                <a:lnTo>
                  <a:pt x="2245" y="2095"/>
                </a:lnTo>
                <a:lnTo>
                  <a:pt x="2175" y="2098"/>
                </a:lnTo>
                <a:lnTo>
                  <a:pt x="2107" y="2107"/>
                </a:lnTo>
                <a:lnTo>
                  <a:pt x="2041" y="2122"/>
                </a:lnTo>
                <a:lnTo>
                  <a:pt x="2041" y="920"/>
                </a:lnTo>
                <a:lnTo>
                  <a:pt x="255" y="920"/>
                </a:lnTo>
                <a:lnTo>
                  <a:pt x="255" y="2963"/>
                </a:lnTo>
                <a:lnTo>
                  <a:pt x="1432" y="2963"/>
                </a:lnTo>
                <a:lnTo>
                  <a:pt x="1438" y="3030"/>
                </a:lnTo>
                <a:lnTo>
                  <a:pt x="1450" y="3095"/>
                </a:lnTo>
                <a:lnTo>
                  <a:pt x="1467" y="3158"/>
                </a:lnTo>
                <a:lnTo>
                  <a:pt x="1489" y="3218"/>
                </a:lnTo>
                <a:lnTo>
                  <a:pt x="204" y="3218"/>
                </a:lnTo>
                <a:lnTo>
                  <a:pt x="168" y="3215"/>
                </a:lnTo>
                <a:lnTo>
                  <a:pt x="133" y="3205"/>
                </a:lnTo>
                <a:lnTo>
                  <a:pt x="102" y="3190"/>
                </a:lnTo>
                <a:lnTo>
                  <a:pt x="72" y="3171"/>
                </a:lnTo>
                <a:lnTo>
                  <a:pt x="49" y="3146"/>
                </a:lnTo>
                <a:lnTo>
                  <a:pt x="28" y="3118"/>
                </a:lnTo>
                <a:lnTo>
                  <a:pt x="13" y="3085"/>
                </a:lnTo>
                <a:lnTo>
                  <a:pt x="3" y="3050"/>
                </a:lnTo>
                <a:lnTo>
                  <a:pt x="0" y="3014"/>
                </a:lnTo>
                <a:lnTo>
                  <a:pt x="0" y="562"/>
                </a:lnTo>
                <a:lnTo>
                  <a:pt x="3" y="529"/>
                </a:lnTo>
                <a:lnTo>
                  <a:pt x="10" y="497"/>
                </a:lnTo>
                <a:lnTo>
                  <a:pt x="22" y="468"/>
                </a:lnTo>
                <a:lnTo>
                  <a:pt x="37" y="441"/>
                </a:lnTo>
                <a:lnTo>
                  <a:pt x="54" y="417"/>
                </a:lnTo>
                <a:lnTo>
                  <a:pt x="72" y="397"/>
                </a:lnTo>
                <a:lnTo>
                  <a:pt x="93" y="380"/>
                </a:lnTo>
                <a:lnTo>
                  <a:pt x="114" y="368"/>
                </a:lnTo>
                <a:lnTo>
                  <a:pt x="134" y="360"/>
                </a:lnTo>
                <a:lnTo>
                  <a:pt x="154" y="358"/>
                </a:lnTo>
                <a:close/>
                <a:moveTo>
                  <a:pt x="1148" y="102"/>
                </a:moveTo>
                <a:lnTo>
                  <a:pt x="1127" y="105"/>
                </a:lnTo>
                <a:lnTo>
                  <a:pt x="1109" y="113"/>
                </a:lnTo>
                <a:lnTo>
                  <a:pt x="1094" y="125"/>
                </a:lnTo>
                <a:lnTo>
                  <a:pt x="1082" y="140"/>
                </a:lnTo>
                <a:lnTo>
                  <a:pt x="1074" y="158"/>
                </a:lnTo>
                <a:lnTo>
                  <a:pt x="1071" y="179"/>
                </a:lnTo>
                <a:lnTo>
                  <a:pt x="1074" y="199"/>
                </a:lnTo>
                <a:lnTo>
                  <a:pt x="1082" y="218"/>
                </a:lnTo>
                <a:lnTo>
                  <a:pt x="1094" y="233"/>
                </a:lnTo>
                <a:lnTo>
                  <a:pt x="1109" y="245"/>
                </a:lnTo>
                <a:lnTo>
                  <a:pt x="1127" y="252"/>
                </a:lnTo>
                <a:lnTo>
                  <a:pt x="1148" y="256"/>
                </a:lnTo>
                <a:lnTo>
                  <a:pt x="1169" y="252"/>
                </a:lnTo>
                <a:lnTo>
                  <a:pt x="1187" y="245"/>
                </a:lnTo>
                <a:lnTo>
                  <a:pt x="1202" y="233"/>
                </a:lnTo>
                <a:lnTo>
                  <a:pt x="1214" y="218"/>
                </a:lnTo>
                <a:lnTo>
                  <a:pt x="1222" y="199"/>
                </a:lnTo>
                <a:lnTo>
                  <a:pt x="1225" y="179"/>
                </a:lnTo>
                <a:lnTo>
                  <a:pt x="1222" y="158"/>
                </a:lnTo>
                <a:lnTo>
                  <a:pt x="1214" y="140"/>
                </a:lnTo>
                <a:lnTo>
                  <a:pt x="1202" y="125"/>
                </a:lnTo>
                <a:lnTo>
                  <a:pt x="1187" y="113"/>
                </a:lnTo>
                <a:lnTo>
                  <a:pt x="1169" y="105"/>
                </a:lnTo>
                <a:lnTo>
                  <a:pt x="1148" y="102"/>
                </a:lnTo>
                <a:close/>
                <a:moveTo>
                  <a:pt x="1146" y="0"/>
                </a:moveTo>
                <a:lnTo>
                  <a:pt x="1150" y="0"/>
                </a:lnTo>
                <a:lnTo>
                  <a:pt x="1182" y="3"/>
                </a:lnTo>
                <a:lnTo>
                  <a:pt x="1212" y="11"/>
                </a:lnTo>
                <a:lnTo>
                  <a:pt x="1239" y="24"/>
                </a:lnTo>
                <a:lnTo>
                  <a:pt x="1264" y="41"/>
                </a:lnTo>
                <a:lnTo>
                  <a:pt x="1285" y="63"/>
                </a:lnTo>
                <a:lnTo>
                  <a:pt x="1303" y="88"/>
                </a:lnTo>
                <a:lnTo>
                  <a:pt x="1316" y="115"/>
                </a:lnTo>
                <a:lnTo>
                  <a:pt x="1323" y="145"/>
                </a:lnTo>
                <a:lnTo>
                  <a:pt x="1327" y="177"/>
                </a:lnTo>
                <a:lnTo>
                  <a:pt x="1327" y="179"/>
                </a:lnTo>
                <a:lnTo>
                  <a:pt x="1329" y="199"/>
                </a:lnTo>
                <a:lnTo>
                  <a:pt x="1337" y="218"/>
                </a:lnTo>
                <a:lnTo>
                  <a:pt x="1349" y="233"/>
                </a:lnTo>
                <a:lnTo>
                  <a:pt x="1364" y="245"/>
                </a:lnTo>
                <a:lnTo>
                  <a:pt x="1382" y="252"/>
                </a:lnTo>
                <a:lnTo>
                  <a:pt x="1402" y="256"/>
                </a:lnTo>
                <a:lnTo>
                  <a:pt x="1481" y="256"/>
                </a:lnTo>
                <a:lnTo>
                  <a:pt x="1512" y="259"/>
                </a:lnTo>
                <a:lnTo>
                  <a:pt x="1540" y="268"/>
                </a:lnTo>
                <a:lnTo>
                  <a:pt x="1566" y="282"/>
                </a:lnTo>
                <a:lnTo>
                  <a:pt x="1588" y="300"/>
                </a:lnTo>
                <a:lnTo>
                  <a:pt x="1607" y="322"/>
                </a:lnTo>
                <a:lnTo>
                  <a:pt x="1621" y="348"/>
                </a:lnTo>
                <a:lnTo>
                  <a:pt x="1630" y="377"/>
                </a:lnTo>
                <a:lnTo>
                  <a:pt x="1633" y="407"/>
                </a:lnTo>
                <a:lnTo>
                  <a:pt x="1633" y="411"/>
                </a:lnTo>
                <a:lnTo>
                  <a:pt x="1630" y="441"/>
                </a:lnTo>
                <a:lnTo>
                  <a:pt x="1621" y="469"/>
                </a:lnTo>
                <a:lnTo>
                  <a:pt x="1607" y="495"/>
                </a:lnTo>
                <a:lnTo>
                  <a:pt x="1588" y="518"/>
                </a:lnTo>
                <a:lnTo>
                  <a:pt x="1566" y="536"/>
                </a:lnTo>
                <a:lnTo>
                  <a:pt x="1540" y="550"/>
                </a:lnTo>
                <a:lnTo>
                  <a:pt x="1512" y="559"/>
                </a:lnTo>
                <a:lnTo>
                  <a:pt x="1481" y="562"/>
                </a:lnTo>
                <a:lnTo>
                  <a:pt x="815" y="562"/>
                </a:lnTo>
                <a:lnTo>
                  <a:pt x="784" y="559"/>
                </a:lnTo>
                <a:lnTo>
                  <a:pt x="756" y="550"/>
                </a:lnTo>
                <a:lnTo>
                  <a:pt x="730" y="536"/>
                </a:lnTo>
                <a:lnTo>
                  <a:pt x="708" y="518"/>
                </a:lnTo>
                <a:lnTo>
                  <a:pt x="689" y="495"/>
                </a:lnTo>
                <a:lnTo>
                  <a:pt x="675" y="469"/>
                </a:lnTo>
                <a:lnTo>
                  <a:pt x="667" y="441"/>
                </a:lnTo>
                <a:lnTo>
                  <a:pt x="663" y="411"/>
                </a:lnTo>
                <a:lnTo>
                  <a:pt x="663" y="407"/>
                </a:lnTo>
                <a:lnTo>
                  <a:pt x="667" y="377"/>
                </a:lnTo>
                <a:lnTo>
                  <a:pt x="675" y="348"/>
                </a:lnTo>
                <a:lnTo>
                  <a:pt x="689" y="322"/>
                </a:lnTo>
                <a:lnTo>
                  <a:pt x="708" y="300"/>
                </a:lnTo>
                <a:lnTo>
                  <a:pt x="730" y="282"/>
                </a:lnTo>
                <a:lnTo>
                  <a:pt x="756" y="268"/>
                </a:lnTo>
                <a:lnTo>
                  <a:pt x="784" y="259"/>
                </a:lnTo>
                <a:lnTo>
                  <a:pt x="815" y="256"/>
                </a:lnTo>
                <a:lnTo>
                  <a:pt x="894" y="256"/>
                </a:lnTo>
                <a:lnTo>
                  <a:pt x="913" y="252"/>
                </a:lnTo>
                <a:lnTo>
                  <a:pt x="932" y="245"/>
                </a:lnTo>
                <a:lnTo>
                  <a:pt x="947" y="233"/>
                </a:lnTo>
                <a:lnTo>
                  <a:pt x="959" y="218"/>
                </a:lnTo>
                <a:lnTo>
                  <a:pt x="966" y="199"/>
                </a:lnTo>
                <a:lnTo>
                  <a:pt x="970" y="179"/>
                </a:lnTo>
                <a:lnTo>
                  <a:pt x="970" y="177"/>
                </a:lnTo>
                <a:lnTo>
                  <a:pt x="973" y="145"/>
                </a:lnTo>
                <a:lnTo>
                  <a:pt x="980" y="115"/>
                </a:lnTo>
                <a:lnTo>
                  <a:pt x="993" y="88"/>
                </a:lnTo>
                <a:lnTo>
                  <a:pt x="1011" y="63"/>
                </a:lnTo>
                <a:lnTo>
                  <a:pt x="1032" y="41"/>
                </a:lnTo>
                <a:lnTo>
                  <a:pt x="1057" y="24"/>
                </a:lnTo>
                <a:lnTo>
                  <a:pt x="1084" y="11"/>
                </a:lnTo>
                <a:lnTo>
                  <a:pt x="1115" y="3"/>
                </a:lnTo>
                <a:lnTo>
                  <a:pt x="1146" y="0"/>
                </a:lnTo>
                <a:close/>
              </a:path>
            </a:pathLst>
          </a:custGeom>
          <a:solidFill>
            <a:srgbClr val="CC00C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54" y="2620048"/>
            <a:ext cx="725489" cy="725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7C475E-00B1-48BB-8959-E3725D510DBB}"/>
              </a:ext>
            </a:extLst>
          </p:cNvPr>
          <p:cNvSpPr txBox="1"/>
          <p:nvPr/>
        </p:nvSpPr>
        <p:spPr>
          <a:xfrm>
            <a:off x="99119" y="5740906"/>
            <a:ext cx="848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TA. 2020/2021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disederhanakan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14126"/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Uang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Kuliah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Tunggal (UKT)</a:t>
            </a:r>
          </a:p>
        </p:txBody>
      </p:sp>
    </p:spTree>
    <p:extLst>
      <p:ext uri="{BB962C8B-B14F-4D97-AF65-F5344CB8AC3E}">
        <p14:creationId xmlns:p14="http://schemas.microsoft.com/office/powerpoint/2010/main" val="56296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01B8E7-BBA7-46D1-850F-322E6B94AB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47" y="0"/>
            <a:ext cx="4848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5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C43CF1-8BF6-43B8-8E6F-F1C4A28FC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9529" y="-1143000"/>
            <a:ext cx="64649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0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2591E3-7852-4177-AEFB-CFE78DE39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420624"/>
            <a:ext cx="7360920" cy="60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AD33E2-17EB-43AE-8F9D-EFBAE32CE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84" y="603504"/>
            <a:ext cx="7342632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8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8C5C2-F29C-43DB-9FD1-8B4A59F1A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72"/>
            <a:ext cx="9144000" cy="64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269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6d8ddd021c2d1245f9e7777dac617d355dd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ustom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EABE"/>
      </a:accent1>
      <a:accent2>
        <a:srgbClr val="70B7AF"/>
      </a:accent2>
      <a:accent3>
        <a:srgbClr val="325D58"/>
      </a:accent3>
      <a:accent4>
        <a:srgbClr val="FB6D4A"/>
      </a:accent4>
      <a:accent5>
        <a:srgbClr val="FFAD00"/>
      </a:accent5>
      <a:accent6>
        <a:srgbClr val="DBDBD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EABE"/>
    </a:accent1>
    <a:accent2>
      <a:srgbClr val="70B7AF"/>
    </a:accent2>
    <a:accent3>
      <a:srgbClr val="325D58"/>
    </a:accent3>
    <a:accent4>
      <a:srgbClr val="FB6D4A"/>
    </a:accent4>
    <a:accent5>
      <a:srgbClr val="FFAD00"/>
    </a:accent5>
    <a:accent6>
      <a:srgbClr val="DBDBDB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2487</TotalTime>
  <Words>1227</Words>
  <Application>Microsoft Office PowerPoint</Application>
  <PresentationFormat>On-screen Show (4:3)</PresentationFormat>
  <Paragraphs>185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Aharoni</vt:lpstr>
      <vt:lpstr>Arial</vt:lpstr>
      <vt:lpstr>Arial Narrow</vt:lpstr>
      <vt:lpstr>BlackJack</vt:lpstr>
      <vt:lpstr>Calibri</vt:lpstr>
      <vt:lpstr>Calibri Light</vt:lpstr>
      <vt:lpstr>Times New Roman</vt:lpstr>
      <vt:lpstr>Wingdings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KOMPONEN BIAYA POKOK PERKULIAHAN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TEKNIS &amp; TAHAPAN PEMBAYARAN</vt:lpstr>
      <vt:lpstr>PowerPoint Presentation</vt:lpstr>
      <vt:lpstr>MELIHAT TAGIHAN MAHASISWA</vt:lpstr>
      <vt:lpstr>MELIHAT TAGIHAN MAHASISWA</vt:lpstr>
      <vt:lpstr>Pembayaran Melalui Teller BRIS, BMI, BSM (Tunai)</vt:lpstr>
      <vt:lpstr>PowerPoint Presentation</vt:lpstr>
      <vt:lpstr>Melalui Mesin ATM BRIS  (Khusus Nasabah BRIS, Kartu ATM BRIS)</vt:lpstr>
      <vt:lpstr>Melalui Mesin ATM BRIS  (Kartu ATM Bank Lain)</vt:lpstr>
      <vt:lpstr>Melalui Mobile BRIS Melalui Mobile BRIS </vt:lpstr>
      <vt:lpstr>Melalui Internet Banking BRIS</vt:lpstr>
      <vt:lpstr>Melalui Mesin ATM Jaringan(Prima/Bersama) menggunakanmekanisme Virtual Account Online (Kartu ATM/RekeningBank Lain)</vt:lpstr>
      <vt:lpstr>Melalui E-Banking Internet Banking dan Mobile BankingJaringan(Prima/Bersama) menggunakanmekanisme Virtual Account Online (E-Banking/RekeningBank Lain)</vt:lpstr>
      <vt:lpstr>Melalui EDC BRIS  (Khusus Nasabah BRIS, Kartu ATM BRIS)  </vt:lpstr>
      <vt:lpstr>PowerPoint Presentation</vt:lpstr>
      <vt:lpstr>Melalui Mesin ATM MUAMALAT  (Khusus Nasabah MUAMALAT, Kartu ATM MUAMALAT)</vt:lpstr>
      <vt:lpstr>Aplikasi Mobile Banking MUAMALAT</vt:lpstr>
      <vt:lpstr> Melalui Mesin ATM Jaringan (Prima/Bersama) Kartu ATM/Rekening Bank Lain</vt:lpstr>
      <vt:lpstr>PowerPoint Presentation</vt:lpstr>
      <vt:lpstr>Melalui Mesin ATM MANDIRI SYARIAH (Khusus Nasabah MANDIRI SYARIAH, Kartu ATM BSM)</vt:lpstr>
      <vt:lpstr>Aplikasi Mobile Banking BSM</vt:lpstr>
      <vt:lpstr>Melalui Mesin ATM Jaringan (Prima/Bersama) Kartu ATM/Rekening Bank Lain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Kian Amboro</dc:creator>
  <cp:lastModifiedBy>hp</cp:lastModifiedBy>
  <cp:revision>214</cp:revision>
  <dcterms:created xsi:type="dcterms:W3CDTF">2016-09-25T11:47:46Z</dcterms:created>
  <dcterms:modified xsi:type="dcterms:W3CDTF">2020-09-27T23:56:45Z</dcterms:modified>
</cp:coreProperties>
</file>